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66DCBD6-42BD-4FBC-9F0B-A3F2B15FCAF5}">
  <a:tblStyle styleId="{D66DCBD6-42BD-4FBC-9F0B-A3F2B15FCAF5}"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9ED"/>
          </a:solidFill>
        </a:fill>
      </a:tcStyle>
    </a:wholeTbl>
    <a:band1H>
      <a:tcTxStyle/>
      <a:tcStyle>
        <a:fill>
          <a:solidFill>
            <a:srgbClr val="CAD0D8"/>
          </a:solidFill>
        </a:fill>
      </a:tcStyle>
    </a:band1H>
    <a:band2H>
      <a:tcTxStyle/>
    </a:band2H>
    <a:band1V>
      <a:tcTxStyle/>
      <a:tcStyle>
        <a:fill>
          <a:solidFill>
            <a:srgbClr val="CAD0D8"/>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800" cy="457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Shape 4"/>
          <p:cNvSpPr txBox="1"/>
          <p:nvPr>
            <p:ph idx="10" type="dt"/>
          </p:nvPr>
        </p:nvSpPr>
        <p:spPr>
          <a:xfrm>
            <a:off x="3884613" y="0"/>
            <a:ext cx="2971800" cy="457200"/>
          </a:xfrm>
          <a:prstGeom prst="rect">
            <a:avLst/>
          </a:prstGeom>
          <a:noFill/>
          <a:ln>
            <a:noFill/>
          </a:ln>
        </p:spPr>
        <p:txBody>
          <a:bodyPr anchorCtr="0" anchor="t"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Shape 6"/>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800" cy="4572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Shape 8"/>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Shape 146"/>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7 seconds.( I will select 2 best slides (i will give them extra points and students will present for CIS committee)</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Greet your audience, thank them for attending your presentation, introduce yourself, introduce your project, introduce your team members, and quickly indicate what each of you did in a high-level manner, and put more emphasis on your part/contribution.</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47" name="Shape 147"/>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Shape 221"/>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2" name="Shape 22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Shape 227"/>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8" name="Shape 22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Shape 233"/>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4" name="Shape 23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Shape 239"/>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0" name="Shape 24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Shape 2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 name="Shape 246"/>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20 seconds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The tile of user story</a:t>
            </a:r>
            <a:endParaRPr b="0" i="0" sz="1200" u="none" cap="none" strike="noStrike">
              <a:solidFill>
                <a:schemeClr val="dk1"/>
              </a:solidFill>
              <a:latin typeface="Calibri"/>
              <a:ea typeface="Calibri"/>
              <a:cs typeface="Calibri"/>
              <a:sym typeface="Calibri"/>
            </a:endParaRPr>
          </a:p>
          <a:p>
            <a:pPr indent="-317500" lvl="0" marL="457200" marR="0" rtl="0" algn="l">
              <a:lnSpc>
                <a:spcPct val="100000"/>
              </a:lnSpc>
              <a:spcBef>
                <a:spcPts val="36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 Go into the details of the most important/significant tasks using bullet lists or visual graphs or state chart diagram</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 Demo using </a:t>
            </a:r>
            <a:r>
              <a:rPr b="1" i="0" lang="en-US" sz="1200" u="none" cap="none" strike="noStrike">
                <a:solidFill>
                  <a:schemeClr val="dk1"/>
                </a:solidFill>
                <a:latin typeface="Calibri"/>
                <a:ea typeface="Calibri"/>
                <a:cs typeface="Calibri"/>
                <a:sym typeface="Calibri"/>
              </a:rPr>
              <a:t>screenshots or GIF</a:t>
            </a:r>
            <a:r>
              <a:rPr b="0" i="0" lang="en-US" sz="1200" u="none" cap="none" strike="noStrike">
                <a:solidFill>
                  <a:schemeClr val="dk1"/>
                </a:solidFill>
                <a:latin typeface="Calibri"/>
                <a:ea typeface="Calibri"/>
                <a:cs typeface="Calibri"/>
                <a:sym typeface="Calibri"/>
              </a:rPr>
              <a:t> (in another separate page if required)</a:t>
            </a:r>
            <a:endParaRPr b="0" i="0" sz="1200" u="none" cap="none" strike="noStrike">
              <a:solidFill>
                <a:schemeClr val="dk1"/>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Sequence Diagram for this user story is optional</a:t>
            </a:r>
            <a:br>
              <a:rPr b="0" i="0" lang="en-US" sz="1200" u="none" cap="none" strike="noStrike">
                <a:solidFill>
                  <a:schemeClr val="dk1"/>
                </a:solidFill>
                <a:latin typeface="Calibri"/>
                <a:ea typeface="Calibri"/>
                <a:cs typeface="Calibri"/>
                <a:sym typeface="Calibri"/>
              </a:rPr>
            </a:b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247" name="Shape 247"/>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Shape 253"/>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4" name="Shape 2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Shape 259"/>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0" name="Shape 26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Shape 265"/>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6" name="Shape 26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Shape 27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3" name="Shape 27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Shape 280"/>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1" name="Shape 28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Shape 155"/>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10 seconds.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Introduce the problem that the whole project (in all versions) tackles with GIF or screenshot.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56" name="Shape 15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Shape 287"/>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20 seconds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The tile of user story</a:t>
            </a:r>
            <a:endParaRPr b="0" i="0" sz="1200" u="none" cap="none" strike="noStrike">
              <a:solidFill>
                <a:schemeClr val="dk1"/>
              </a:solidFill>
              <a:latin typeface="Calibri"/>
              <a:ea typeface="Calibri"/>
              <a:cs typeface="Calibri"/>
              <a:sym typeface="Calibri"/>
            </a:endParaRPr>
          </a:p>
          <a:p>
            <a:pPr indent="-317500" lvl="0" marL="457200" marR="0" rtl="0" algn="l">
              <a:lnSpc>
                <a:spcPct val="100000"/>
              </a:lnSpc>
              <a:spcBef>
                <a:spcPts val="36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 Go into the details of the most important/significant tasks using bullet lists or visual graphs or state chart diagram</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 Demo using </a:t>
            </a:r>
            <a:r>
              <a:rPr b="1" i="0" lang="en-US" sz="1200" u="none" cap="none" strike="noStrike">
                <a:solidFill>
                  <a:schemeClr val="dk1"/>
                </a:solidFill>
                <a:latin typeface="Calibri"/>
                <a:ea typeface="Calibri"/>
                <a:cs typeface="Calibri"/>
                <a:sym typeface="Calibri"/>
              </a:rPr>
              <a:t>screenshots or GIF</a:t>
            </a:r>
            <a:r>
              <a:rPr b="0" i="0" lang="en-US" sz="1200" u="none" cap="none" strike="noStrike">
                <a:solidFill>
                  <a:schemeClr val="dk1"/>
                </a:solidFill>
                <a:latin typeface="Calibri"/>
                <a:ea typeface="Calibri"/>
                <a:cs typeface="Calibri"/>
                <a:sym typeface="Calibri"/>
              </a:rPr>
              <a:t> (in another separate page if required)</a:t>
            </a:r>
            <a:endParaRPr b="0" i="0" sz="1200" u="none" cap="none" strike="noStrike">
              <a:solidFill>
                <a:schemeClr val="dk1"/>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Sequence Diagram for this user story is optional</a:t>
            </a:r>
            <a:br>
              <a:rPr b="0" i="0" lang="en-US" sz="1200" u="none" cap="none" strike="noStrike">
                <a:solidFill>
                  <a:schemeClr val="dk1"/>
                </a:solidFill>
                <a:latin typeface="Calibri"/>
                <a:ea typeface="Calibri"/>
                <a:cs typeface="Calibri"/>
                <a:sym typeface="Calibri"/>
              </a:rPr>
            </a:b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288" name="Shape 288"/>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Shape 29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 name="Shape 295"/>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20 seconds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The tile of user story</a:t>
            </a:r>
            <a:endParaRPr b="0" i="0" sz="1200" u="none" cap="none" strike="noStrike">
              <a:solidFill>
                <a:schemeClr val="dk1"/>
              </a:solidFill>
              <a:latin typeface="Calibri"/>
              <a:ea typeface="Calibri"/>
              <a:cs typeface="Calibri"/>
              <a:sym typeface="Calibri"/>
            </a:endParaRPr>
          </a:p>
          <a:p>
            <a:pPr indent="-317500" lvl="0" marL="457200" marR="0" rtl="0" algn="l">
              <a:lnSpc>
                <a:spcPct val="100000"/>
              </a:lnSpc>
              <a:spcBef>
                <a:spcPts val="36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 Go into the details of the most important/significant tasks using bullet lists or visual graphs or state chart diagram</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 Demo using </a:t>
            </a:r>
            <a:r>
              <a:rPr b="1" i="0" lang="en-US" sz="1200" u="none" cap="none" strike="noStrike">
                <a:solidFill>
                  <a:schemeClr val="dk1"/>
                </a:solidFill>
                <a:latin typeface="Calibri"/>
                <a:ea typeface="Calibri"/>
                <a:cs typeface="Calibri"/>
                <a:sym typeface="Calibri"/>
              </a:rPr>
              <a:t>screenshots or GIF</a:t>
            </a:r>
            <a:r>
              <a:rPr b="0" i="0" lang="en-US" sz="1200" u="none" cap="none" strike="noStrike">
                <a:solidFill>
                  <a:schemeClr val="dk1"/>
                </a:solidFill>
                <a:latin typeface="Calibri"/>
                <a:ea typeface="Calibri"/>
                <a:cs typeface="Calibri"/>
                <a:sym typeface="Calibri"/>
              </a:rPr>
              <a:t> (in another separate page if required)</a:t>
            </a:r>
            <a:endParaRPr b="0" i="0" sz="1200" u="none" cap="none" strike="noStrike">
              <a:solidFill>
                <a:schemeClr val="dk1"/>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Sequence Diagram for this user story is optional</a:t>
            </a:r>
            <a:br>
              <a:rPr b="0" i="0" lang="en-US" sz="1200" u="none" cap="none" strike="noStrike">
                <a:solidFill>
                  <a:schemeClr val="dk1"/>
                </a:solidFill>
                <a:latin typeface="Calibri"/>
                <a:ea typeface="Calibri"/>
                <a:cs typeface="Calibri"/>
                <a:sym typeface="Calibri"/>
              </a:rPr>
            </a:b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296" name="Shape 29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Shape 301"/>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2" name="Shape 30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Shape 307"/>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8" name="Shape 30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Shape 31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 name="Shape 314"/>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20 seconds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The tile of user story</a:t>
            </a:r>
            <a:endParaRPr b="0" i="0" sz="1200" u="none" cap="none" strike="noStrike">
              <a:solidFill>
                <a:schemeClr val="dk1"/>
              </a:solidFill>
              <a:latin typeface="Calibri"/>
              <a:ea typeface="Calibri"/>
              <a:cs typeface="Calibri"/>
              <a:sym typeface="Calibri"/>
            </a:endParaRPr>
          </a:p>
          <a:p>
            <a:pPr indent="-317500" lvl="0" marL="457200" marR="0" rtl="0" algn="l">
              <a:lnSpc>
                <a:spcPct val="100000"/>
              </a:lnSpc>
              <a:spcBef>
                <a:spcPts val="36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 Go into the details of the most important/significant tasks using bullet lists or visual graphs or state chart diagram</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 Demo using </a:t>
            </a:r>
            <a:r>
              <a:rPr b="1" i="0" lang="en-US" sz="1200" u="none" cap="none" strike="noStrike">
                <a:solidFill>
                  <a:schemeClr val="dk1"/>
                </a:solidFill>
                <a:latin typeface="Calibri"/>
                <a:ea typeface="Calibri"/>
                <a:cs typeface="Calibri"/>
                <a:sym typeface="Calibri"/>
              </a:rPr>
              <a:t>screenshots or GIF</a:t>
            </a:r>
            <a:r>
              <a:rPr b="0" i="0" lang="en-US" sz="1200" u="none" cap="none" strike="noStrike">
                <a:solidFill>
                  <a:schemeClr val="dk1"/>
                </a:solidFill>
                <a:latin typeface="Calibri"/>
                <a:ea typeface="Calibri"/>
                <a:cs typeface="Calibri"/>
                <a:sym typeface="Calibri"/>
              </a:rPr>
              <a:t> (in another separate page if required)</a:t>
            </a:r>
            <a:endParaRPr b="0" i="0" sz="1200" u="none" cap="none" strike="noStrike">
              <a:solidFill>
                <a:schemeClr val="dk1"/>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Sequence Diagram for this user story is optional</a:t>
            </a:r>
            <a:br>
              <a:rPr b="0" i="0" lang="en-US" sz="1200" u="none" cap="none" strike="noStrike">
                <a:solidFill>
                  <a:schemeClr val="dk1"/>
                </a:solidFill>
                <a:latin typeface="Calibri"/>
                <a:ea typeface="Calibri"/>
                <a:cs typeface="Calibri"/>
                <a:sym typeface="Calibri"/>
              </a:rPr>
            </a:b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315" name="Shape 315"/>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Shape 321"/>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2" name="Shape 32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Shape 327"/>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8" name="Shape 32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Shape 334"/>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5" name="Shape 33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Shape 34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3" name="Shape 34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Shape 349"/>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0" name="Shape 35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Shape 163"/>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en-US" sz="1200" u="none" cap="none" strike="noStrike">
                <a:solidFill>
                  <a:schemeClr val="dk1"/>
                </a:solidFill>
                <a:latin typeface="Calibri"/>
                <a:ea typeface="Calibri"/>
                <a:cs typeface="Calibri"/>
                <a:sym typeface="Calibri"/>
              </a:rPr>
              <a:t>20 seconds.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400"/>
              <a:buFont typeface="Arial"/>
              <a:buNone/>
            </a:pPr>
            <a:r>
              <a:rPr b="0" i="0" lang="en-US" sz="1200" u="none" cap="none" strike="noStrike">
                <a:solidFill>
                  <a:schemeClr val="dk1"/>
                </a:solidFill>
                <a:latin typeface="Calibri"/>
                <a:ea typeface="Calibri"/>
                <a:cs typeface="Calibri"/>
                <a:sym typeface="Calibri"/>
              </a:rPr>
              <a:t>Introduce the problem that the your project (in new version) tackles with GIF or screenshot.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64" name="Shape 164"/>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Shape 355"/>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6" name="Shape 35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Shape 36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3" name="Shape 36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Shape 36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 name="Shape 370"/>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10 seconds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A description of verification process and Test Suites and Test Cases for one of the use cases.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1 One sunny day and one rainy day for the implemented use cases (one or more slides).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2 Automated test scripts for the implemented use cases (if any) (one or more slides).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371" name="Shape 371"/>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Shape 37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8" name="Shape 378"/>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10 seconds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Summarize your contribution, mention your effort for Scrum, Mingle, Github, Google Drive Documentation and minutes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Include your contact information</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Ask if anyone has any questions for you.</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Thank your audience</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379" name="Shape 379"/>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Shape 171"/>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5 seconds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Show the Use Case Diagram for the whole project.</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Highlight your use cases.</a:t>
            </a:r>
            <a:br>
              <a:rPr b="0" i="0" lang="en-US" sz="1200" u="none" cap="none" strike="noStrike">
                <a:solidFill>
                  <a:schemeClr val="dk1"/>
                </a:solidFill>
                <a:latin typeface="Calibri"/>
                <a:ea typeface="Calibri"/>
                <a:cs typeface="Calibri"/>
                <a:sym typeface="Calibri"/>
              </a:rPr>
            </a:b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72" name="Shape 172"/>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Shape 180"/>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20 seconds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System design: Highlight the parts that you contributed to them.</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1. System decomposition; identify the architecture patterns used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2. System deployment – h/w and s/w requirements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400"/>
              <a:buFont typeface="Arial"/>
              <a:buNone/>
            </a:pPr>
            <a:br>
              <a:rPr b="0" i="0" lang="en-US" sz="1200" u="none" cap="none" strike="noStrike">
                <a:solidFill>
                  <a:schemeClr val="dk1"/>
                </a:solidFill>
                <a:latin typeface="Calibri"/>
                <a:ea typeface="Calibri"/>
                <a:cs typeface="Calibri"/>
                <a:sym typeface="Calibri"/>
              </a:rPr>
            </a:br>
            <a:br>
              <a:rPr b="0" i="0" lang="en-US" sz="1200" u="none" cap="none" strike="noStrike">
                <a:solidFill>
                  <a:schemeClr val="dk1"/>
                </a:solidFill>
                <a:latin typeface="Calibri"/>
                <a:ea typeface="Calibri"/>
                <a:cs typeface="Calibri"/>
                <a:sym typeface="Calibri"/>
              </a:rPr>
            </a:b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81" name="Shape 181"/>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Shape 192"/>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10 seconds.Minimal class diagram. Highlight the classes that you created/modified</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Identify the design patterns used (one or more slides).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93" name="Shape 193"/>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Shape 200"/>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5 seconds.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400"/>
              <a:buFont typeface="Arial"/>
              <a:buNone/>
            </a:pPr>
            <a:r>
              <a:rPr b="0" i="0" lang="en-US" sz="1200" u="none" cap="none" strike="noStrike">
                <a:solidFill>
                  <a:schemeClr val="dk1"/>
                </a:solidFill>
                <a:latin typeface="Calibri"/>
                <a:ea typeface="Calibri"/>
                <a:cs typeface="Calibri"/>
                <a:sym typeface="Calibri"/>
              </a:rPr>
              <a:t>List the user stories that you worked on them.(put in order of importance). Stay focused on the parts that you have been working.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201" name="Shape 201"/>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Shape 208"/>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60 seconds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The tile of user story</a:t>
            </a:r>
            <a:endParaRPr b="0" i="0" sz="1200" u="none" cap="none" strike="noStrike">
              <a:solidFill>
                <a:schemeClr val="dk1"/>
              </a:solidFill>
              <a:latin typeface="Calibri"/>
              <a:ea typeface="Calibri"/>
              <a:cs typeface="Calibri"/>
              <a:sym typeface="Calibri"/>
            </a:endParaRPr>
          </a:p>
          <a:p>
            <a:pPr indent="-317500" lvl="0" marL="457200" marR="0" rtl="0" algn="l">
              <a:lnSpc>
                <a:spcPct val="100000"/>
              </a:lnSpc>
              <a:spcBef>
                <a:spcPts val="36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The most important user story you worked on it. You have to describe this one very well and be proud of that.</a:t>
            </a:r>
            <a:endParaRPr b="0" i="0" sz="1200" u="none" cap="none" strike="noStrike">
              <a:solidFill>
                <a:schemeClr val="dk1"/>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endParaRPr b="0" i="0" sz="1200" u="none" cap="none" strike="noStrike">
              <a:solidFill>
                <a:schemeClr val="dk1"/>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Go into the details of the most important/significant tasks using bullet lists or visual graphs or state chart diagram</a:t>
            </a:r>
            <a:endParaRPr b="0" i="0" sz="1200" u="none" cap="none" strike="noStrike">
              <a:solidFill>
                <a:schemeClr val="dk1"/>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Sequence Diagram for this user story is mandatory  (in another separate page if required)</a:t>
            </a:r>
            <a:endParaRPr b="0" i="0" sz="1200" u="none" cap="none" strike="noStrike">
              <a:solidFill>
                <a:schemeClr val="dk1"/>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Demo using </a:t>
            </a:r>
            <a:r>
              <a:rPr b="1" i="0" lang="en-US" sz="1200" u="none" cap="none" strike="noStrike">
                <a:solidFill>
                  <a:schemeClr val="dk1"/>
                </a:solidFill>
                <a:latin typeface="Calibri"/>
                <a:ea typeface="Calibri"/>
                <a:cs typeface="Calibri"/>
                <a:sym typeface="Calibri"/>
              </a:rPr>
              <a:t>screenshots or GIF</a:t>
            </a:r>
            <a:r>
              <a:rPr b="0" i="0" lang="en-US" sz="1200" u="none" cap="none" strike="noStrike">
                <a:solidFill>
                  <a:schemeClr val="dk1"/>
                </a:solidFill>
                <a:latin typeface="Calibri"/>
                <a:ea typeface="Calibri"/>
                <a:cs typeface="Calibri"/>
                <a:sym typeface="Calibri"/>
              </a:rPr>
              <a:t> (in another separate page if required)</a:t>
            </a:r>
            <a:br>
              <a:rPr b="0" i="0" lang="en-US" sz="1200" u="none" cap="none" strike="noStrike">
                <a:solidFill>
                  <a:schemeClr val="dk1"/>
                </a:solidFill>
                <a:latin typeface="Calibri"/>
                <a:ea typeface="Calibri"/>
                <a:cs typeface="Calibri"/>
                <a:sym typeface="Calibri"/>
              </a:rPr>
            </a:b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209" name="Shape 209"/>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Shape 215"/>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6" name="Shape 21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7" name="Shape 17"/>
        <p:cNvGrpSpPr/>
        <p:nvPr/>
      </p:nvGrpSpPr>
      <p:grpSpPr>
        <a:xfrm>
          <a:off x="0" y="0"/>
          <a:ext cx="0" cy="0"/>
          <a:chOff x="0" y="0"/>
          <a:chExt cx="0" cy="0"/>
        </a:xfrm>
      </p:grpSpPr>
      <p:pic>
        <p:nvPicPr>
          <p:cNvPr descr="Overlay-TitleSlide.png" id="18" name="Shape 18"/>
          <p:cNvPicPr preferRelativeResize="0"/>
          <p:nvPr/>
        </p:nvPicPr>
        <p:blipFill rotWithShape="1">
          <a:blip r:embed="rId2">
            <a:alphaModFix/>
          </a:blip>
          <a:srcRect b="0" l="0" r="0" t="0"/>
          <a:stretch/>
        </p:blipFill>
        <p:spPr>
          <a:xfrm>
            <a:off x="158750" y="187325"/>
            <a:ext cx="8826500" cy="6483350"/>
          </a:xfrm>
          <a:prstGeom prst="rect">
            <a:avLst/>
          </a:prstGeom>
          <a:noFill/>
          <a:ln>
            <a:noFill/>
          </a:ln>
        </p:spPr>
      </p:pic>
      <p:sp>
        <p:nvSpPr>
          <p:cNvPr id="19" name="Shape 19"/>
          <p:cNvSpPr txBox="1"/>
          <p:nvPr>
            <p:ph type="ctrTitle"/>
          </p:nvPr>
        </p:nvSpPr>
        <p:spPr>
          <a:xfrm>
            <a:off x="1600200" y="2492375"/>
            <a:ext cx="6762749" cy="1470025"/>
          </a:xfrm>
          <a:prstGeom prst="rect">
            <a:avLst/>
          </a:prstGeom>
          <a:noFill/>
          <a:ln>
            <a:noFill/>
          </a:ln>
        </p:spPr>
        <p:txBody>
          <a:bodyPr anchorCtr="0" anchor="b"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4400" u="none" cap="none" strike="noStrike">
                <a:solidFill>
                  <a:srgbClr val="001D4D"/>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9pPr>
          </a:lstStyle>
          <a:p/>
        </p:txBody>
      </p:sp>
      <p:sp>
        <p:nvSpPr>
          <p:cNvPr id="20" name="Shape 20"/>
          <p:cNvSpPr txBox="1"/>
          <p:nvPr>
            <p:ph idx="1" type="subTitle"/>
          </p:nvPr>
        </p:nvSpPr>
        <p:spPr>
          <a:xfrm>
            <a:off x="1600201" y="3966882"/>
            <a:ext cx="6762749" cy="1752600"/>
          </a:xfrm>
          <a:prstGeom prst="rect">
            <a:avLst/>
          </a:prstGeom>
          <a:noFill/>
          <a:ln>
            <a:noFill/>
          </a:ln>
        </p:spPr>
        <p:txBody>
          <a:bodyPr anchorCtr="0" anchor="t" bIns="91425" lIns="91425" spcFirstLastPara="1" rIns="91425" wrap="square" tIns="91425"/>
          <a:lstStyle>
            <a:lvl1pPr lvl="0" marR="0" rtl="0" algn="r">
              <a:lnSpc>
                <a:spcPct val="100000"/>
              </a:lnSpc>
              <a:spcBef>
                <a:spcPts val="600"/>
              </a:spcBef>
              <a:spcAft>
                <a:spcPts val="0"/>
              </a:spcAft>
              <a:buClr>
                <a:schemeClr val="lt1"/>
              </a:buClr>
              <a:buSzPts val="2200"/>
              <a:buFont typeface="Noto Sans Symbols"/>
              <a:buNone/>
              <a:defRPr b="0" i="0" sz="1800" u="none" cap="none" strike="noStrike">
                <a:solidFill>
                  <a:schemeClr val="lt1"/>
                </a:solidFill>
                <a:latin typeface="Trebuchet MS"/>
                <a:ea typeface="Trebuchet MS"/>
                <a:cs typeface="Trebuchet MS"/>
                <a:sym typeface="Trebuchet MS"/>
              </a:defRPr>
            </a:lvl1pPr>
            <a:lvl2pPr lvl="1" marR="0" rtl="0" algn="ctr">
              <a:lnSpc>
                <a:spcPct val="100000"/>
              </a:lnSpc>
              <a:spcBef>
                <a:spcPts val="600"/>
              </a:spcBef>
              <a:spcAft>
                <a:spcPts val="0"/>
              </a:spcAft>
              <a:buClr>
                <a:srgbClr val="888888"/>
              </a:buClr>
              <a:buSzPts val="2000"/>
              <a:buFont typeface="Noto Sans Symbols"/>
              <a:buNone/>
              <a:defRPr b="0" i="0" sz="2000" u="none" cap="none" strike="noStrike">
                <a:solidFill>
                  <a:srgbClr val="888888"/>
                </a:solidFill>
                <a:latin typeface="Trebuchet MS"/>
                <a:ea typeface="Trebuchet MS"/>
                <a:cs typeface="Trebuchet MS"/>
                <a:sym typeface="Trebuchet MS"/>
              </a:defRPr>
            </a:lvl2pPr>
            <a:lvl3pPr lvl="2" marR="0" rtl="0" algn="ctr">
              <a:lnSpc>
                <a:spcPct val="100000"/>
              </a:lnSpc>
              <a:spcBef>
                <a:spcPts val="600"/>
              </a:spcBef>
              <a:spcAft>
                <a:spcPts val="0"/>
              </a:spcAft>
              <a:buClr>
                <a:srgbClr val="888888"/>
              </a:buClr>
              <a:buSzPts val="1800"/>
              <a:buFont typeface="Noto Sans Symbols"/>
              <a:buNone/>
              <a:defRPr b="0" i="0" sz="1800" u="none" cap="none" strike="noStrike">
                <a:solidFill>
                  <a:srgbClr val="888888"/>
                </a:solidFill>
                <a:latin typeface="Trebuchet MS"/>
                <a:ea typeface="Trebuchet MS"/>
                <a:cs typeface="Trebuchet MS"/>
                <a:sym typeface="Trebuchet MS"/>
              </a:defRPr>
            </a:lvl3pPr>
            <a:lvl4pPr lvl="3" marR="0" rtl="0" algn="ctr">
              <a:lnSpc>
                <a:spcPct val="100000"/>
              </a:lnSpc>
              <a:spcBef>
                <a:spcPts val="600"/>
              </a:spcBef>
              <a:spcAft>
                <a:spcPts val="0"/>
              </a:spcAft>
              <a:buClr>
                <a:srgbClr val="888888"/>
              </a:buClr>
              <a:buSzPts val="1800"/>
              <a:buFont typeface="Noto Sans Symbols"/>
              <a:buNone/>
              <a:defRPr b="0" i="0" sz="1800" u="none" cap="none" strike="noStrike">
                <a:solidFill>
                  <a:srgbClr val="888888"/>
                </a:solidFill>
                <a:latin typeface="Trebuchet MS"/>
                <a:ea typeface="Trebuchet MS"/>
                <a:cs typeface="Trebuchet MS"/>
                <a:sym typeface="Trebuchet MS"/>
              </a:defRPr>
            </a:lvl4pPr>
            <a:lvl5pPr lvl="4" marR="0" rtl="0" algn="ctr">
              <a:lnSpc>
                <a:spcPct val="100000"/>
              </a:lnSpc>
              <a:spcBef>
                <a:spcPts val="600"/>
              </a:spcBef>
              <a:spcAft>
                <a:spcPts val="0"/>
              </a:spcAft>
              <a:buClr>
                <a:srgbClr val="888888"/>
              </a:buClr>
              <a:buSzPts val="1800"/>
              <a:buFont typeface="Noto Sans Symbols"/>
              <a:buNone/>
              <a:defRPr b="0" i="0" sz="1800" u="none" cap="none" strike="noStrike">
                <a:solidFill>
                  <a:srgbClr val="888888"/>
                </a:solidFill>
                <a:latin typeface="Trebuchet MS"/>
                <a:ea typeface="Trebuchet MS"/>
                <a:cs typeface="Trebuchet MS"/>
                <a:sym typeface="Trebuchet MS"/>
              </a:defRPr>
            </a:lvl5pPr>
            <a:lvl6pPr lvl="5"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Trebuchet MS"/>
                <a:ea typeface="Trebuchet MS"/>
                <a:cs typeface="Trebuchet MS"/>
                <a:sym typeface="Trebuchet MS"/>
              </a:defRPr>
            </a:lvl6pPr>
            <a:lvl7pPr lvl="6"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Trebuchet MS"/>
                <a:ea typeface="Trebuchet MS"/>
                <a:cs typeface="Trebuchet MS"/>
                <a:sym typeface="Trebuchet MS"/>
              </a:defRPr>
            </a:lvl7pPr>
            <a:lvl8pPr lvl="7"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Trebuchet MS"/>
                <a:ea typeface="Trebuchet MS"/>
                <a:cs typeface="Trebuchet MS"/>
                <a:sym typeface="Trebuchet MS"/>
              </a:defRPr>
            </a:lvl8pPr>
            <a:lvl9pPr lvl="8"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Trebuchet MS"/>
                <a:ea typeface="Trebuchet MS"/>
                <a:cs typeface="Trebuchet MS"/>
                <a:sym typeface="Trebuchet MS"/>
              </a:defRPr>
            </a:lvl9pPr>
          </a:lstStyle>
          <a:p/>
        </p:txBody>
      </p:sp>
      <p:sp>
        <p:nvSpPr>
          <p:cNvPr id="21" name="Shape 21"/>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
        <p:nvSpPr>
          <p:cNvPr id="22" name="Shape 22"/>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3" name="Shape 23"/>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3" name="Shape 93"/>
        <p:cNvGrpSpPr/>
        <p:nvPr/>
      </p:nvGrpSpPr>
      <p:grpSpPr>
        <a:xfrm>
          <a:off x="0" y="0"/>
          <a:ext cx="0" cy="0"/>
          <a:chOff x="0" y="0"/>
          <a:chExt cx="0" cy="0"/>
        </a:xfrm>
      </p:grpSpPr>
      <p:pic>
        <p:nvPicPr>
          <p:cNvPr descr="Overlay-ContentSlides.png" id="94" name="Shape 94"/>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95" name="Shape 95"/>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6" name="Shape 96"/>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7" name="Shape 97"/>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98" name="Shape 98"/>
        <p:cNvGrpSpPr/>
        <p:nvPr/>
      </p:nvGrpSpPr>
      <p:grpSpPr>
        <a:xfrm>
          <a:off x="0" y="0"/>
          <a:ext cx="0" cy="0"/>
          <a:chOff x="0" y="0"/>
          <a:chExt cx="0" cy="0"/>
        </a:xfrm>
      </p:grpSpPr>
      <p:pic>
        <p:nvPicPr>
          <p:cNvPr descr="Overlay-ContentCaption.png" id="99" name="Shape 99"/>
          <p:cNvPicPr preferRelativeResize="0"/>
          <p:nvPr/>
        </p:nvPicPr>
        <p:blipFill rotWithShape="1">
          <a:blip r:embed="rId2">
            <a:alphaModFix/>
          </a:blip>
          <a:srcRect b="0" l="0" r="0" t="0"/>
          <a:stretch/>
        </p:blipFill>
        <p:spPr>
          <a:xfrm>
            <a:off x="158750" y="187325"/>
            <a:ext cx="8826500" cy="6483350"/>
          </a:xfrm>
          <a:prstGeom prst="rect">
            <a:avLst/>
          </a:prstGeom>
          <a:noFill/>
          <a:ln>
            <a:noFill/>
          </a:ln>
        </p:spPr>
      </p:pic>
      <p:sp>
        <p:nvSpPr>
          <p:cNvPr id="100" name="Shape 100"/>
          <p:cNvSpPr txBox="1"/>
          <p:nvPr>
            <p:ph type="title"/>
          </p:nvPr>
        </p:nvSpPr>
        <p:spPr>
          <a:xfrm>
            <a:off x="779464" y="590550"/>
            <a:ext cx="3657600" cy="116205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rgbClr val="000000"/>
              </a:buClr>
              <a:buSzPts val="1400"/>
              <a:buFont typeface="Arial"/>
              <a:buNone/>
              <a:defRPr b="0" i="0" sz="3600" u="none" cap="none" strike="noStrike">
                <a:solidFill>
                  <a:srgbClr val="001D4D"/>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9pPr>
          </a:lstStyle>
          <a:p/>
        </p:txBody>
      </p:sp>
      <p:sp>
        <p:nvSpPr>
          <p:cNvPr id="101" name="Shape 101"/>
          <p:cNvSpPr txBox="1"/>
          <p:nvPr>
            <p:ph idx="1" type="body"/>
          </p:nvPr>
        </p:nvSpPr>
        <p:spPr>
          <a:xfrm>
            <a:off x="4693023" y="739588"/>
            <a:ext cx="3657600" cy="5308787"/>
          </a:xfrm>
          <a:prstGeom prst="rect">
            <a:avLst/>
          </a:prstGeom>
          <a:noFill/>
          <a:ln>
            <a:noFill/>
          </a:ln>
        </p:spPr>
        <p:txBody>
          <a:bodyPr anchorCtr="0" anchor="t" bIns="91425" lIns="91425" spcFirstLastPara="1" rIns="91425" wrap="square" tIns="91425"/>
          <a:lstStyle>
            <a:lvl1pPr indent="-355600" lvl="0" marL="457200" marR="0" rtl="0" algn="l">
              <a:lnSpc>
                <a:spcPct val="100000"/>
              </a:lnSpc>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02" name="Shape 102"/>
          <p:cNvSpPr txBox="1"/>
          <p:nvPr>
            <p:ph idx="2" type="body"/>
          </p:nvPr>
        </p:nvSpPr>
        <p:spPr>
          <a:xfrm>
            <a:off x="779464" y="1816100"/>
            <a:ext cx="3657600" cy="3822700"/>
          </a:xfrm>
          <a:prstGeom prst="rect">
            <a:avLst/>
          </a:prstGeom>
          <a:noFill/>
          <a:ln>
            <a:noFill/>
          </a:ln>
        </p:spPr>
        <p:txBody>
          <a:bodyPr anchorCtr="0" anchor="t" bIns="91425" lIns="91425" spcFirstLastPara="1" rIns="91425" wrap="square" tIns="91425"/>
          <a:lstStyle>
            <a:lvl1pPr indent="-228600" lvl="0" marL="457200" marR="0" rtl="0" algn="ctr">
              <a:lnSpc>
                <a:spcPct val="100000"/>
              </a:lnSpc>
              <a:spcBef>
                <a:spcPts val="2000"/>
              </a:spcBef>
              <a:spcAft>
                <a:spcPts val="0"/>
              </a:spcAft>
              <a:buClr>
                <a:srgbClr val="001D4D"/>
              </a:buClr>
              <a:buSzPts val="2200"/>
              <a:buFont typeface="Noto Sans Symbols"/>
              <a:buNone/>
              <a:defRPr b="0" i="0" sz="1800" u="none" cap="none" strike="noStrike">
                <a:solidFill>
                  <a:srgbClr val="001D4D"/>
                </a:solidFill>
                <a:latin typeface="Trebuchet MS"/>
                <a:ea typeface="Trebuchet MS"/>
                <a:cs typeface="Trebuchet MS"/>
                <a:sym typeface="Trebuchet MS"/>
              </a:defRPr>
            </a:lvl1pPr>
            <a:lvl2pPr indent="-228600" lvl="1" marL="914400" marR="0" rtl="0" algn="l">
              <a:lnSpc>
                <a:spcPct val="100000"/>
              </a:lnSpc>
              <a:spcBef>
                <a:spcPts val="600"/>
              </a:spcBef>
              <a:spcAft>
                <a:spcPts val="0"/>
              </a:spcAft>
              <a:buClr>
                <a:srgbClr val="001D4D"/>
              </a:buClr>
              <a:buSzPts val="2000"/>
              <a:buFont typeface="Noto Sans Symbols"/>
              <a:buNone/>
              <a:defRPr b="0" i="0" sz="1200" u="none" cap="none" strike="noStrike">
                <a:solidFill>
                  <a:srgbClr val="001D4D"/>
                </a:solidFill>
                <a:latin typeface="Trebuchet MS"/>
                <a:ea typeface="Trebuchet MS"/>
                <a:cs typeface="Trebuchet MS"/>
                <a:sym typeface="Trebuchet MS"/>
              </a:defRPr>
            </a:lvl2pPr>
            <a:lvl3pPr indent="-228600" lvl="2" marL="1371600" marR="0" rtl="0" algn="l">
              <a:lnSpc>
                <a:spcPct val="100000"/>
              </a:lnSpc>
              <a:spcBef>
                <a:spcPts val="600"/>
              </a:spcBef>
              <a:spcAft>
                <a:spcPts val="0"/>
              </a:spcAft>
              <a:buClr>
                <a:srgbClr val="001D4D"/>
              </a:buClr>
              <a:buSzPts val="1800"/>
              <a:buFont typeface="Noto Sans Symbols"/>
              <a:buNone/>
              <a:defRPr b="0" i="0" sz="1000" u="none" cap="none" strike="noStrike">
                <a:solidFill>
                  <a:srgbClr val="001D4D"/>
                </a:solidFill>
                <a:latin typeface="Trebuchet MS"/>
                <a:ea typeface="Trebuchet MS"/>
                <a:cs typeface="Trebuchet MS"/>
                <a:sym typeface="Trebuchet MS"/>
              </a:defRPr>
            </a:lvl3pPr>
            <a:lvl4pPr indent="-228600" lvl="3" marL="1828800" marR="0" rtl="0" algn="l">
              <a:lnSpc>
                <a:spcPct val="100000"/>
              </a:lnSpc>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4pPr>
            <a:lvl5pPr indent="-228600" lvl="4" marL="2286000" marR="0" rtl="0" algn="l">
              <a:lnSpc>
                <a:spcPct val="100000"/>
              </a:lnSpc>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5pPr>
            <a:lvl6pPr indent="-228600" lvl="5" marL="2743200" marR="0" rtl="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6pPr>
            <a:lvl7pPr indent="-228600" lvl="6" marL="3200400" marR="0" rtl="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7pPr>
            <a:lvl8pPr indent="-228600" lvl="7" marL="3657600" marR="0" rtl="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8pPr>
            <a:lvl9pPr indent="-228600" lvl="8" marL="4114800" marR="0" rtl="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03" name="Shape 103"/>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4" name="Shape 104"/>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5" name="Shape 105"/>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06" name="Shape 106"/>
        <p:cNvGrpSpPr/>
        <p:nvPr/>
      </p:nvGrpSpPr>
      <p:grpSpPr>
        <a:xfrm>
          <a:off x="0" y="0"/>
          <a:ext cx="0" cy="0"/>
          <a:chOff x="0" y="0"/>
          <a:chExt cx="0" cy="0"/>
        </a:xfrm>
      </p:grpSpPr>
      <p:pic>
        <p:nvPicPr>
          <p:cNvPr descr="Overlay-PictureCaption.png" id="107" name="Shape 107"/>
          <p:cNvPicPr preferRelativeResize="0"/>
          <p:nvPr/>
        </p:nvPicPr>
        <p:blipFill rotWithShape="1">
          <a:blip r:embed="rId2">
            <a:alphaModFix/>
          </a:blip>
          <a:srcRect b="0" l="0" r="0" t="0"/>
          <a:stretch/>
        </p:blipFill>
        <p:spPr>
          <a:xfrm>
            <a:off x="449263" y="187325"/>
            <a:ext cx="8535987" cy="6483350"/>
          </a:xfrm>
          <a:prstGeom prst="rect">
            <a:avLst/>
          </a:prstGeom>
          <a:noFill/>
          <a:ln>
            <a:noFill/>
          </a:ln>
        </p:spPr>
      </p:pic>
      <p:sp>
        <p:nvSpPr>
          <p:cNvPr id="108" name="Shape 108"/>
          <p:cNvSpPr txBox="1"/>
          <p:nvPr>
            <p:ph type="title"/>
          </p:nvPr>
        </p:nvSpPr>
        <p:spPr>
          <a:xfrm>
            <a:off x="3886200" y="533400"/>
            <a:ext cx="4476750" cy="1252538"/>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3600" u="none" cap="none" strike="noStrike">
                <a:solidFill>
                  <a:srgbClr val="001D4D"/>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9pPr>
          </a:lstStyle>
          <a:p/>
        </p:txBody>
      </p:sp>
      <p:sp>
        <p:nvSpPr>
          <p:cNvPr id="109" name="Shape 109"/>
          <p:cNvSpPr txBox="1"/>
          <p:nvPr>
            <p:ph idx="1" type="body"/>
          </p:nvPr>
        </p:nvSpPr>
        <p:spPr>
          <a:xfrm>
            <a:off x="3886124" y="1828800"/>
            <a:ext cx="4474539" cy="38100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2000"/>
              </a:spcBef>
              <a:spcAft>
                <a:spcPts val="0"/>
              </a:spcAft>
              <a:buClr>
                <a:srgbClr val="001D4D"/>
              </a:buClr>
              <a:buSzPts val="2200"/>
              <a:buFont typeface="Noto Sans Symbols"/>
              <a:buNone/>
              <a:defRPr b="0" i="0" sz="1800" u="none" cap="none" strike="noStrike">
                <a:solidFill>
                  <a:srgbClr val="001D4D"/>
                </a:solidFill>
                <a:latin typeface="Trebuchet MS"/>
                <a:ea typeface="Trebuchet MS"/>
                <a:cs typeface="Trebuchet MS"/>
                <a:sym typeface="Trebuchet MS"/>
              </a:defRPr>
            </a:lvl1pPr>
            <a:lvl2pPr indent="-228600" lvl="1" marL="914400" marR="0" rtl="0" algn="l">
              <a:lnSpc>
                <a:spcPct val="100000"/>
              </a:lnSpc>
              <a:spcBef>
                <a:spcPts val="600"/>
              </a:spcBef>
              <a:spcAft>
                <a:spcPts val="0"/>
              </a:spcAft>
              <a:buClr>
                <a:srgbClr val="001D4D"/>
              </a:buClr>
              <a:buSzPts val="2000"/>
              <a:buFont typeface="Noto Sans Symbols"/>
              <a:buNone/>
              <a:defRPr b="0" i="0" sz="1200" u="none" cap="none" strike="noStrike">
                <a:solidFill>
                  <a:srgbClr val="001D4D"/>
                </a:solidFill>
                <a:latin typeface="Trebuchet MS"/>
                <a:ea typeface="Trebuchet MS"/>
                <a:cs typeface="Trebuchet MS"/>
                <a:sym typeface="Trebuchet MS"/>
              </a:defRPr>
            </a:lvl2pPr>
            <a:lvl3pPr indent="-228600" lvl="2" marL="1371600" marR="0" rtl="0" algn="l">
              <a:lnSpc>
                <a:spcPct val="100000"/>
              </a:lnSpc>
              <a:spcBef>
                <a:spcPts val="600"/>
              </a:spcBef>
              <a:spcAft>
                <a:spcPts val="0"/>
              </a:spcAft>
              <a:buClr>
                <a:srgbClr val="001D4D"/>
              </a:buClr>
              <a:buSzPts val="1800"/>
              <a:buFont typeface="Noto Sans Symbols"/>
              <a:buNone/>
              <a:defRPr b="0" i="0" sz="1000" u="none" cap="none" strike="noStrike">
                <a:solidFill>
                  <a:srgbClr val="001D4D"/>
                </a:solidFill>
                <a:latin typeface="Trebuchet MS"/>
                <a:ea typeface="Trebuchet MS"/>
                <a:cs typeface="Trebuchet MS"/>
                <a:sym typeface="Trebuchet MS"/>
              </a:defRPr>
            </a:lvl3pPr>
            <a:lvl4pPr indent="-228600" lvl="3" marL="1828800" marR="0" rtl="0" algn="l">
              <a:lnSpc>
                <a:spcPct val="100000"/>
              </a:lnSpc>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4pPr>
            <a:lvl5pPr indent="-228600" lvl="4" marL="2286000" marR="0" rtl="0" algn="l">
              <a:lnSpc>
                <a:spcPct val="100000"/>
              </a:lnSpc>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5pPr>
            <a:lvl6pPr indent="-228600" lvl="5" marL="2743200" marR="0" rtl="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6pPr>
            <a:lvl7pPr indent="-228600" lvl="6" marL="3200400" marR="0" rtl="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7pPr>
            <a:lvl8pPr indent="-228600" lvl="7" marL="3657600" marR="0" rtl="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8pPr>
            <a:lvl9pPr indent="-228600" lvl="8" marL="4114800" marR="0" rtl="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10" name="Shape 110"/>
          <p:cNvSpPr/>
          <p:nvPr>
            <p:ph idx="2" type="pic"/>
          </p:nvPr>
        </p:nvSpPr>
        <p:spPr>
          <a:xfrm flipH="1">
            <a:off x="188253" y="179292"/>
            <a:ext cx="3281087" cy="6483096"/>
          </a:xfrm>
          <a:prstGeom prst="round1Rect">
            <a:avLst>
              <a:gd fmla="val 17325" name="adj"/>
            </a:avLst>
          </a:prstGeom>
          <a:blipFill rotWithShape="0">
            <a:blip r:embed="rId3">
              <a:alphaModFix/>
            </a:blip>
            <a:stretch>
              <a:fillRect b="0" l="0" r="0" t="0"/>
            </a:stretch>
          </a:blipFill>
          <a:ln cap="flat" cmpd="sng" w="28575">
            <a:solidFill>
              <a:schemeClr val="lt1"/>
            </a:solidFill>
            <a:prstDash val="solid"/>
            <a:round/>
            <a:headEnd len="sm" w="sm" type="none"/>
            <a:tailEnd len="sm" w="sm" type="none"/>
          </a:ln>
        </p:spPr>
        <p:txBody>
          <a:bodyPr anchorCtr="0" anchor="t" bIns="91425" lIns="91425" spcFirstLastPara="1" rIns="91425" wrap="square" tIns="91425"/>
          <a:lstStyle>
            <a:lvl1pPr lvl="0" marR="0" rtl="0" algn="l">
              <a:lnSpc>
                <a:spcPct val="100000"/>
              </a:lnSpc>
              <a:spcBef>
                <a:spcPts val="2000"/>
              </a:spcBef>
              <a:spcAft>
                <a:spcPts val="0"/>
              </a:spcAft>
              <a:buClr>
                <a:srgbClr val="001D4D"/>
              </a:buClr>
              <a:buSzPts val="1400"/>
              <a:buFont typeface="Noto Sans Symbols"/>
              <a:buNone/>
              <a:defRPr b="0" i="0" sz="3200" u="none" cap="none" strike="noStrike">
                <a:solidFill>
                  <a:srgbClr val="001D4D"/>
                </a:solidFill>
                <a:latin typeface="Trebuchet MS"/>
                <a:ea typeface="Trebuchet MS"/>
                <a:cs typeface="Trebuchet MS"/>
                <a:sym typeface="Trebuchet MS"/>
              </a:defRPr>
            </a:lvl1pPr>
            <a:lvl2pPr lvl="1" marR="0" rtl="0" algn="l">
              <a:lnSpc>
                <a:spcPct val="100000"/>
              </a:lnSpc>
              <a:spcBef>
                <a:spcPts val="600"/>
              </a:spcBef>
              <a:spcAft>
                <a:spcPts val="0"/>
              </a:spcAft>
              <a:buClr>
                <a:srgbClr val="001D4D"/>
              </a:buClr>
              <a:buSzPts val="1400"/>
              <a:buFont typeface="Noto Sans Symbols"/>
              <a:buNone/>
              <a:defRPr b="0" i="0" sz="2800" u="none" cap="none" strike="noStrike">
                <a:solidFill>
                  <a:srgbClr val="001D4D"/>
                </a:solidFill>
                <a:latin typeface="Trebuchet MS"/>
                <a:ea typeface="Trebuchet MS"/>
                <a:cs typeface="Trebuchet MS"/>
                <a:sym typeface="Trebuchet MS"/>
              </a:defRPr>
            </a:lvl2pPr>
            <a:lvl3pPr lvl="2" marR="0" rtl="0" algn="l">
              <a:lnSpc>
                <a:spcPct val="100000"/>
              </a:lnSpc>
              <a:spcBef>
                <a:spcPts val="600"/>
              </a:spcBef>
              <a:spcAft>
                <a:spcPts val="0"/>
              </a:spcAft>
              <a:buClr>
                <a:srgbClr val="001D4D"/>
              </a:buClr>
              <a:buSzPts val="1400"/>
              <a:buFont typeface="Noto Sans Symbols"/>
              <a:buNone/>
              <a:defRPr b="0" i="0" sz="2400" u="none" cap="none" strike="noStrike">
                <a:solidFill>
                  <a:srgbClr val="001D4D"/>
                </a:solidFill>
                <a:latin typeface="Trebuchet MS"/>
                <a:ea typeface="Trebuchet MS"/>
                <a:cs typeface="Trebuchet MS"/>
                <a:sym typeface="Trebuchet MS"/>
              </a:defRPr>
            </a:lvl3pPr>
            <a:lvl4pPr lvl="3" marR="0" rtl="0" algn="l">
              <a:lnSpc>
                <a:spcPct val="100000"/>
              </a:lnSpc>
              <a:spcBef>
                <a:spcPts val="600"/>
              </a:spcBef>
              <a:spcAft>
                <a:spcPts val="0"/>
              </a:spcAft>
              <a:buClr>
                <a:srgbClr val="001D4D"/>
              </a:buClr>
              <a:buSzPts val="1400"/>
              <a:buFont typeface="Noto Sans Symbols"/>
              <a:buNone/>
              <a:defRPr b="0" i="0" sz="2000" u="none" cap="none" strike="noStrike">
                <a:solidFill>
                  <a:srgbClr val="001D4D"/>
                </a:solidFill>
                <a:latin typeface="Trebuchet MS"/>
                <a:ea typeface="Trebuchet MS"/>
                <a:cs typeface="Trebuchet MS"/>
                <a:sym typeface="Trebuchet MS"/>
              </a:defRPr>
            </a:lvl4pPr>
            <a:lvl5pPr lvl="4" marR="0" rtl="0" algn="l">
              <a:lnSpc>
                <a:spcPct val="100000"/>
              </a:lnSpc>
              <a:spcBef>
                <a:spcPts val="600"/>
              </a:spcBef>
              <a:spcAft>
                <a:spcPts val="0"/>
              </a:spcAft>
              <a:buClr>
                <a:srgbClr val="001D4D"/>
              </a:buClr>
              <a:buSzPts val="1400"/>
              <a:buFont typeface="Noto Sans Symbols"/>
              <a:buNone/>
              <a:defRPr b="0" i="0" sz="2000" u="none" cap="none" strike="noStrike">
                <a:solidFill>
                  <a:srgbClr val="001D4D"/>
                </a:solidFill>
                <a:latin typeface="Trebuchet MS"/>
                <a:ea typeface="Trebuchet MS"/>
                <a:cs typeface="Trebuchet MS"/>
                <a:sym typeface="Trebuchet MS"/>
              </a:defRPr>
            </a:lvl5pPr>
            <a:lvl6pPr lvl="5" marR="0" rtl="0" algn="l">
              <a:lnSpc>
                <a:spcPct val="100000"/>
              </a:lnSpc>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6pPr>
            <a:lvl7pPr lvl="6" marR="0" rtl="0" algn="l">
              <a:lnSpc>
                <a:spcPct val="100000"/>
              </a:lnSpc>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7pPr>
            <a:lvl8pPr lvl="7" marR="0" rtl="0" algn="l">
              <a:lnSpc>
                <a:spcPct val="100000"/>
              </a:lnSpc>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8pPr>
            <a:lvl9pPr lvl="8" marR="0" rtl="0" algn="l">
              <a:lnSpc>
                <a:spcPct val="100000"/>
              </a:lnSpc>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11" name="Shape 111"/>
          <p:cNvSpPr txBox="1"/>
          <p:nvPr>
            <p:ph idx="10" type="dt"/>
          </p:nvPr>
        </p:nvSpPr>
        <p:spPr>
          <a:xfrm>
            <a:off x="3886200" y="6288088"/>
            <a:ext cx="1887538"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12" name="Shape 112"/>
          <p:cNvSpPr txBox="1"/>
          <p:nvPr>
            <p:ph idx="11" type="ftr"/>
          </p:nvPr>
        </p:nvSpPr>
        <p:spPr>
          <a:xfrm>
            <a:off x="5867400" y="6288088"/>
            <a:ext cx="2676525" cy="365125"/>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13" name="Shape 113"/>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Alt.">
  <p:cSld name="Picture with Caption, Alt.">
    <p:spTree>
      <p:nvGrpSpPr>
        <p:cNvPr id="114" name="Shape 114"/>
        <p:cNvGrpSpPr/>
        <p:nvPr/>
      </p:nvGrpSpPr>
      <p:grpSpPr>
        <a:xfrm>
          <a:off x="0" y="0"/>
          <a:ext cx="0" cy="0"/>
          <a:chOff x="0" y="0"/>
          <a:chExt cx="0" cy="0"/>
        </a:xfrm>
      </p:grpSpPr>
      <p:pic>
        <p:nvPicPr>
          <p:cNvPr descr="Overlay-PictureCaption-Extras.png" id="115" name="Shape 115"/>
          <p:cNvPicPr preferRelativeResize="0"/>
          <p:nvPr/>
        </p:nvPicPr>
        <p:blipFill rotWithShape="1">
          <a:blip r:embed="rId2">
            <a:alphaModFix/>
          </a:blip>
          <a:srcRect b="0" l="0" r="0" t="0"/>
          <a:stretch/>
        </p:blipFill>
        <p:spPr>
          <a:xfrm>
            <a:off x="158750" y="187325"/>
            <a:ext cx="8826500" cy="6483350"/>
          </a:xfrm>
          <a:prstGeom prst="rect">
            <a:avLst/>
          </a:prstGeom>
          <a:noFill/>
          <a:ln>
            <a:noFill/>
          </a:ln>
        </p:spPr>
      </p:pic>
      <p:sp>
        <p:nvSpPr>
          <p:cNvPr id="116" name="Shape 116"/>
          <p:cNvSpPr txBox="1"/>
          <p:nvPr>
            <p:ph type="title"/>
          </p:nvPr>
        </p:nvSpPr>
        <p:spPr>
          <a:xfrm>
            <a:off x="4710953" y="533400"/>
            <a:ext cx="3657600" cy="1252538"/>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3600" u="none" cap="none" strike="noStrike">
                <a:solidFill>
                  <a:srgbClr val="001D4D"/>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9pPr>
          </a:lstStyle>
          <a:p/>
        </p:txBody>
      </p:sp>
      <p:sp>
        <p:nvSpPr>
          <p:cNvPr id="117" name="Shape 117"/>
          <p:cNvSpPr/>
          <p:nvPr>
            <p:ph idx="2" type="pic"/>
          </p:nvPr>
        </p:nvSpPr>
        <p:spPr>
          <a:xfrm flipH="1">
            <a:off x="596153" y="1600199"/>
            <a:ext cx="3657600" cy="3657601"/>
          </a:xfrm>
          <a:prstGeom prst="ellipse">
            <a:avLst/>
          </a:prstGeom>
          <a:blipFill rotWithShape="0">
            <a:blip r:embed="rId3">
              <a:alphaModFix/>
            </a:blip>
            <a:stretch>
              <a:fillRect b="0" l="0" r="0" t="0"/>
            </a:stretch>
          </a:blipFill>
          <a:ln cap="flat" cmpd="sng" w="28575">
            <a:solidFill>
              <a:schemeClr val="lt1"/>
            </a:solidFill>
            <a:prstDash val="solid"/>
            <a:round/>
            <a:headEnd len="sm" w="sm" type="none"/>
            <a:tailEnd len="sm" w="sm" type="none"/>
          </a:ln>
        </p:spPr>
        <p:txBody>
          <a:bodyPr anchorCtr="0" anchor="t" bIns="91425" lIns="91425" spcFirstLastPara="1" rIns="91425" wrap="square" tIns="91425"/>
          <a:lstStyle>
            <a:lvl1pPr lvl="0" marR="0" rtl="0" algn="l">
              <a:lnSpc>
                <a:spcPct val="100000"/>
              </a:lnSpc>
              <a:spcBef>
                <a:spcPts val="2000"/>
              </a:spcBef>
              <a:spcAft>
                <a:spcPts val="0"/>
              </a:spcAft>
              <a:buClr>
                <a:srgbClr val="001D4D"/>
              </a:buClr>
              <a:buSzPts val="1400"/>
              <a:buFont typeface="Noto Sans Symbols"/>
              <a:buNone/>
              <a:defRPr b="0" i="0" sz="3200" u="none" cap="none" strike="noStrike">
                <a:solidFill>
                  <a:srgbClr val="001D4D"/>
                </a:solidFill>
                <a:latin typeface="Trebuchet MS"/>
                <a:ea typeface="Trebuchet MS"/>
                <a:cs typeface="Trebuchet MS"/>
                <a:sym typeface="Trebuchet MS"/>
              </a:defRPr>
            </a:lvl1pPr>
            <a:lvl2pPr lvl="1" marR="0" rtl="0" algn="l">
              <a:lnSpc>
                <a:spcPct val="100000"/>
              </a:lnSpc>
              <a:spcBef>
                <a:spcPts val="600"/>
              </a:spcBef>
              <a:spcAft>
                <a:spcPts val="0"/>
              </a:spcAft>
              <a:buClr>
                <a:srgbClr val="001D4D"/>
              </a:buClr>
              <a:buSzPts val="1400"/>
              <a:buFont typeface="Noto Sans Symbols"/>
              <a:buNone/>
              <a:defRPr b="0" i="0" sz="2800" u="none" cap="none" strike="noStrike">
                <a:solidFill>
                  <a:srgbClr val="001D4D"/>
                </a:solidFill>
                <a:latin typeface="Trebuchet MS"/>
                <a:ea typeface="Trebuchet MS"/>
                <a:cs typeface="Trebuchet MS"/>
                <a:sym typeface="Trebuchet MS"/>
              </a:defRPr>
            </a:lvl2pPr>
            <a:lvl3pPr lvl="2" marR="0" rtl="0" algn="l">
              <a:lnSpc>
                <a:spcPct val="100000"/>
              </a:lnSpc>
              <a:spcBef>
                <a:spcPts val="600"/>
              </a:spcBef>
              <a:spcAft>
                <a:spcPts val="0"/>
              </a:spcAft>
              <a:buClr>
                <a:srgbClr val="001D4D"/>
              </a:buClr>
              <a:buSzPts val="1400"/>
              <a:buFont typeface="Noto Sans Symbols"/>
              <a:buNone/>
              <a:defRPr b="0" i="0" sz="2400" u="none" cap="none" strike="noStrike">
                <a:solidFill>
                  <a:srgbClr val="001D4D"/>
                </a:solidFill>
                <a:latin typeface="Trebuchet MS"/>
                <a:ea typeface="Trebuchet MS"/>
                <a:cs typeface="Trebuchet MS"/>
                <a:sym typeface="Trebuchet MS"/>
              </a:defRPr>
            </a:lvl3pPr>
            <a:lvl4pPr lvl="3" marR="0" rtl="0" algn="l">
              <a:lnSpc>
                <a:spcPct val="100000"/>
              </a:lnSpc>
              <a:spcBef>
                <a:spcPts val="600"/>
              </a:spcBef>
              <a:spcAft>
                <a:spcPts val="0"/>
              </a:spcAft>
              <a:buClr>
                <a:srgbClr val="001D4D"/>
              </a:buClr>
              <a:buSzPts val="1400"/>
              <a:buFont typeface="Noto Sans Symbols"/>
              <a:buNone/>
              <a:defRPr b="0" i="0" sz="2000" u="none" cap="none" strike="noStrike">
                <a:solidFill>
                  <a:srgbClr val="001D4D"/>
                </a:solidFill>
                <a:latin typeface="Trebuchet MS"/>
                <a:ea typeface="Trebuchet MS"/>
                <a:cs typeface="Trebuchet MS"/>
                <a:sym typeface="Trebuchet MS"/>
              </a:defRPr>
            </a:lvl4pPr>
            <a:lvl5pPr lvl="4" marR="0" rtl="0" algn="l">
              <a:lnSpc>
                <a:spcPct val="100000"/>
              </a:lnSpc>
              <a:spcBef>
                <a:spcPts val="600"/>
              </a:spcBef>
              <a:spcAft>
                <a:spcPts val="0"/>
              </a:spcAft>
              <a:buClr>
                <a:srgbClr val="001D4D"/>
              </a:buClr>
              <a:buSzPts val="1400"/>
              <a:buFont typeface="Noto Sans Symbols"/>
              <a:buNone/>
              <a:defRPr b="0" i="0" sz="2000" u="none" cap="none" strike="noStrike">
                <a:solidFill>
                  <a:srgbClr val="001D4D"/>
                </a:solidFill>
                <a:latin typeface="Trebuchet MS"/>
                <a:ea typeface="Trebuchet MS"/>
                <a:cs typeface="Trebuchet MS"/>
                <a:sym typeface="Trebuchet MS"/>
              </a:defRPr>
            </a:lvl5pPr>
            <a:lvl6pPr lvl="5" marR="0" rtl="0" algn="l">
              <a:lnSpc>
                <a:spcPct val="100000"/>
              </a:lnSpc>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6pPr>
            <a:lvl7pPr lvl="6" marR="0" rtl="0" algn="l">
              <a:lnSpc>
                <a:spcPct val="100000"/>
              </a:lnSpc>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7pPr>
            <a:lvl8pPr lvl="7" marR="0" rtl="0" algn="l">
              <a:lnSpc>
                <a:spcPct val="100000"/>
              </a:lnSpc>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8pPr>
            <a:lvl9pPr lvl="8" marR="0" rtl="0" algn="l">
              <a:lnSpc>
                <a:spcPct val="100000"/>
              </a:lnSpc>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18" name="Shape 118"/>
          <p:cNvSpPr txBox="1"/>
          <p:nvPr>
            <p:ph idx="1" type="body"/>
          </p:nvPr>
        </p:nvSpPr>
        <p:spPr>
          <a:xfrm>
            <a:off x="4710412" y="1828800"/>
            <a:ext cx="3657600" cy="38100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2000"/>
              </a:spcBef>
              <a:spcAft>
                <a:spcPts val="0"/>
              </a:spcAft>
              <a:buClr>
                <a:srgbClr val="001D4D"/>
              </a:buClr>
              <a:buSzPts val="2200"/>
              <a:buFont typeface="Noto Sans Symbols"/>
              <a:buNone/>
              <a:defRPr b="0" i="0" sz="1800" u="none" cap="none" strike="noStrike">
                <a:solidFill>
                  <a:srgbClr val="001D4D"/>
                </a:solidFill>
                <a:latin typeface="Trebuchet MS"/>
                <a:ea typeface="Trebuchet MS"/>
                <a:cs typeface="Trebuchet MS"/>
                <a:sym typeface="Trebuchet MS"/>
              </a:defRPr>
            </a:lvl1pPr>
            <a:lvl2pPr indent="-228600" lvl="1" marL="914400" marR="0" rtl="0" algn="l">
              <a:lnSpc>
                <a:spcPct val="100000"/>
              </a:lnSpc>
              <a:spcBef>
                <a:spcPts val="600"/>
              </a:spcBef>
              <a:spcAft>
                <a:spcPts val="0"/>
              </a:spcAft>
              <a:buClr>
                <a:srgbClr val="001D4D"/>
              </a:buClr>
              <a:buSzPts val="2000"/>
              <a:buFont typeface="Noto Sans Symbols"/>
              <a:buNone/>
              <a:defRPr b="0" i="0" sz="1200" u="none" cap="none" strike="noStrike">
                <a:solidFill>
                  <a:srgbClr val="001D4D"/>
                </a:solidFill>
                <a:latin typeface="Trebuchet MS"/>
                <a:ea typeface="Trebuchet MS"/>
                <a:cs typeface="Trebuchet MS"/>
                <a:sym typeface="Trebuchet MS"/>
              </a:defRPr>
            </a:lvl2pPr>
            <a:lvl3pPr indent="-228600" lvl="2" marL="1371600" marR="0" rtl="0" algn="l">
              <a:lnSpc>
                <a:spcPct val="100000"/>
              </a:lnSpc>
              <a:spcBef>
                <a:spcPts val="600"/>
              </a:spcBef>
              <a:spcAft>
                <a:spcPts val="0"/>
              </a:spcAft>
              <a:buClr>
                <a:srgbClr val="001D4D"/>
              </a:buClr>
              <a:buSzPts val="1800"/>
              <a:buFont typeface="Noto Sans Symbols"/>
              <a:buNone/>
              <a:defRPr b="0" i="0" sz="1000" u="none" cap="none" strike="noStrike">
                <a:solidFill>
                  <a:srgbClr val="001D4D"/>
                </a:solidFill>
                <a:latin typeface="Trebuchet MS"/>
                <a:ea typeface="Trebuchet MS"/>
                <a:cs typeface="Trebuchet MS"/>
                <a:sym typeface="Trebuchet MS"/>
              </a:defRPr>
            </a:lvl3pPr>
            <a:lvl4pPr indent="-228600" lvl="3" marL="1828800" marR="0" rtl="0" algn="l">
              <a:lnSpc>
                <a:spcPct val="100000"/>
              </a:lnSpc>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4pPr>
            <a:lvl5pPr indent="-228600" lvl="4" marL="2286000" marR="0" rtl="0" algn="l">
              <a:lnSpc>
                <a:spcPct val="100000"/>
              </a:lnSpc>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5pPr>
            <a:lvl6pPr indent="-228600" lvl="5" marL="2743200" marR="0" rtl="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6pPr>
            <a:lvl7pPr indent="-228600" lvl="6" marL="3200400" marR="0" rtl="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7pPr>
            <a:lvl8pPr indent="-228600" lvl="7" marL="3657600" marR="0" rtl="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8pPr>
            <a:lvl9pPr indent="-228600" lvl="8" marL="4114800" marR="0" rtl="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19" name="Shape 119"/>
          <p:cNvSpPr txBox="1"/>
          <p:nvPr>
            <p:ph idx="10" type="dt"/>
          </p:nvPr>
        </p:nvSpPr>
        <p:spPr>
          <a:xfrm>
            <a:off x="381000" y="6288088"/>
            <a:ext cx="1865313"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0" name="Shape 120"/>
          <p:cNvSpPr txBox="1"/>
          <p:nvPr>
            <p:ph idx="11" type="ftr"/>
          </p:nvPr>
        </p:nvSpPr>
        <p:spPr>
          <a:xfrm>
            <a:off x="3325813" y="6288088"/>
            <a:ext cx="5218112" cy="365125"/>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1" name="Shape 121"/>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above Caption">
  <p:cSld name="Picture above Caption">
    <p:spTree>
      <p:nvGrpSpPr>
        <p:cNvPr id="122" name="Shape 122"/>
        <p:cNvGrpSpPr/>
        <p:nvPr/>
      </p:nvGrpSpPr>
      <p:grpSpPr>
        <a:xfrm>
          <a:off x="0" y="0"/>
          <a:ext cx="0" cy="0"/>
          <a:chOff x="0" y="0"/>
          <a:chExt cx="0" cy="0"/>
        </a:xfrm>
      </p:grpSpPr>
      <p:pic>
        <p:nvPicPr>
          <p:cNvPr descr="Overlay-PictureCaption-Extras.png" id="123" name="Shape 123"/>
          <p:cNvPicPr preferRelativeResize="0"/>
          <p:nvPr/>
        </p:nvPicPr>
        <p:blipFill rotWithShape="1">
          <a:blip r:embed="rId2">
            <a:alphaModFix/>
          </a:blip>
          <a:srcRect b="0" l="0" r="0" t="0"/>
          <a:stretch/>
        </p:blipFill>
        <p:spPr>
          <a:xfrm>
            <a:off x="158750" y="187325"/>
            <a:ext cx="8826500" cy="6483350"/>
          </a:xfrm>
          <a:prstGeom prst="rect">
            <a:avLst/>
          </a:prstGeom>
          <a:noFill/>
          <a:ln>
            <a:noFill/>
          </a:ln>
        </p:spPr>
      </p:pic>
      <p:sp>
        <p:nvSpPr>
          <p:cNvPr id="124" name="Shape 124"/>
          <p:cNvSpPr txBox="1"/>
          <p:nvPr>
            <p:ph type="title"/>
          </p:nvPr>
        </p:nvSpPr>
        <p:spPr>
          <a:xfrm>
            <a:off x="808038" y="3778624"/>
            <a:ext cx="7560515" cy="1102658"/>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3600" u="none" cap="none" strike="noStrike">
                <a:solidFill>
                  <a:srgbClr val="001D4D"/>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9pPr>
          </a:lstStyle>
          <a:p/>
        </p:txBody>
      </p:sp>
      <p:sp>
        <p:nvSpPr>
          <p:cNvPr id="125" name="Shape 125"/>
          <p:cNvSpPr/>
          <p:nvPr>
            <p:ph idx="2" type="pic"/>
          </p:nvPr>
        </p:nvSpPr>
        <p:spPr>
          <a:xfrm flipH="1">
            <a:off x="871584" y="762000"/>
            <a:ext cx="7427726" cy="2989730"/>
          </a:xfrm>
          <a:prstGeom prst="roundRect">
            <a:avLst>
              <a:gd fmla="val 7476" name="adj"/>
            </a:avLst>
          </a:prstGeom>
          <a:blipFill rotWithShape="0">
            <a:blip r:embed="rId3">
              <a:alphaModFix/>
            </a:blip>
            <a:stretch>
              <a:fillRect b="0" l="0" r="0" t="0"/>
            </a:stretch>
          </a:blipFill>
          <a:ln cap="flat" cmpd="sng" w="28575">
            <a:solidFill>
              <a:schemeClr val="lt1"/>
            </a:solidFill>
            <a:prstDash val="solid"/>
            <a:round/>
            <a:headEnd len="sm" w="sm" type="none"/>
            <a:tailEnd len="sm" w="sm" type="none"/>
          </a:ln>
        </p:spPr>
        <p:txBody>
          <a:bodyPr anchorCtr="0" anchor="t" bIns="91425" lIns="91425" spcFirstLastPara="1" rIns="91425" wrap="square" tIns="91425"/>
          <a:lstStyle>
            <a:lvl1pPr lvl="0" marR="0" rtl="0" algn="l">
              <a:lnSpc>
                <a:spcPct val="100000"/>
              </a:lnSpc>
              <a:spcBef>
                <a:spcPts val="2000"/>
              </a:spcBef>
              <a:spcAft>
                <a:spcPts val="0"/>
              </a:spcAft>
              <a:buClr>
                <a:srgbClr val="001D4D"/>
              </a:buClr>
              <a:buSzPts val="1400"/>
              <a:buFont typeface="Noto Sans Symbols"/>
              <a:buNone/>
              <a:defRPr b="0" i="0" sz="3200" u="none" cap="none" strike="noStrike">
                <a:solidFill>
                  <a:srgbClr val="001D4D"/>
                </a:solidFill>
                <a:latin typeface="Trebuchet MS"/>
                <a:ea typeface="Trebuchet MS"/>
                <a:cs typeface="Trebuchet MS"/>
                <a:sym typeface="Trebuchet MS"/>
              </a:defRPr>
            </a:lvl1pPr>
            <a:lvl2pPr lvl="1" marR="0" rtl="0" algn="l">
              <a:lnSpc>
                <a:spcPct val="100000"/>
              </a:lnSpc>
              <a:spcBef>
                <a:spcPts val="600"/>
              </a:spcBef>
              <a:spcAft>
                <a:spcPts val="0"/>
              </a:spcAft>
              <a:buClr>
                <a:srgbClr val="001D4D"/>
              </a:buClr>
              <a:buSzPts val="1400"/>
              <a:buFont typeface="Noto Sans Symbols"/>
              <a:buNone/>
              <a:defRPr b="0" i="0" sz="2800" u="none" cap="none" strike="noStrike">
                <a:solidFill>
                  <a:srgbClr val="001D4D"/>
                </a:solidFill>
                <a:latin typeface="Trebuchet MS"/>
                <a:ea typeface="Trebuchet MS"/>
                <a:cs typeface="Trebuchet MS"/>
                <a:sym typeface="Trebuchet MS"/>
              </a:defRPr>
            </a:lvl2pPr>
            <a:lvl3pPr lvl="2" marR="0" rtl="0" algn="l">
              <a:lnSpc>
                <a:spcPct val="100000"/>
              </a:lnSpc>
              <a:spcBef>
                <a:spcPts val="600"/>
              </a:spcBef>
              <a:spcAft>
                <a:spcPts val="0"/>
              </a:spcAft>
              <a:buClr>
                <a:srgbClr val="001D4D"/>
              </a:buClr>
              <a:buSzPts val="1400"/>
              <a:buFont typeface="Noto Sans Symbols"/>
              <a:buNone/>
              <a:defRPr b="0" i="0" sz="2400" u="none" cap="none" strike="noStrike">
                <a:solidFill>
                  <a:srgbClr val="001D4D"/>
                </a:solidFill>
                <a:latin typeface="Trebuchet MS"/>
                <a:ea typeface="Trebuchet MS"/>
                <a:cs typeface="Trebuchet MS"/>
                <a:sym typeface="Trebuchet MS"/>
              </a:defRPr>
            </a:lvl3pPr>
            <a:lvl4pPr lvl="3" marR="0" rtl="0" algn="l">
              <a:lnSpc>
                <a:spcPct val="100000"/>
              </a:lnSpc>
              <a:spcBef>
                <a:spcPts val="600"/>
              </a:spcBef>
              <a:spcAft>
                <a:spcPts val="0"/>
              </a:spcAft>
              <a:buClr>
                <a:srgbClr val="001D4D"/>
              </a:buClr>
              <a:buSzPts val="1400"/>
              <a:buFont typeface="Noto Sans Symbols"/>
              <a:buNone/>
              <a:defRPr b="0" i="0" sz="2000" u="none" cap="none" strike="noStrike">
                <a:solidFill>
                  <a:srgbClr val="001D4D"/>
                </a:solidFill>
                <a:latin typeface="Trebuchet MS"/>
                <a:ea typeface="Trebuchet MS"/>
                <a:cs typeface="Trebuchet MS"/>
                <a:sym typeface="Trebuchet MS"/>
              </a:defRPr>
            </a:lvl4pPr>
            <a:lvl5pPr lvl="4" marR="0" rtl="0" algn="l">
              <a:lnSpc>
                <a:spcPct val="100000"/>
              </a:lnSpc>
              <a:spcBef>
                <a:spcPts val="600"/>
              </a:spcBef>
              <a:spcAft>
                <a:spcPts val="0"/>
              </a:spcAft>
              <a:buClr>
                <a:srgbClr val="001D4D"/>
              </a:buClr>
              <a:buSzPts val="1400"/>
              <a:buFont typeface="Noto Sans Symbols"/>
              <a:buNone/>
              <a:defRPr b="0" i="0" sz="2000" u="none" cap="none" strike="noStrike">
                <a:solidFill>
                  <a:srgbClr val="001D4D"/>
                </a:solidFill>
                <a:latin typeface="Trebuchet MS"/>
                <a:ea typeface="Trebuchet MS"/>
                <a:cs typeface="Trebuchet MS"/>
                <a:sym typeface="Trebuchet MS"/>
              </a:defRPr>
            </a:lvl5pPr>
            <a:lvl6pPr lvl="5" marR="0" rtl="0" algn="l">
              <a:lnSpc>
                <a:spcPct val="100000"/>
              </a:lnSpc>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6pPr>
            <a:lvl7pPr lvl="6" marR="0" rtl="0" algn="l">
              <a:lnSpc>
                <a:spcPct val="100000"/>
              </a:lnSpc>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7pPr>
            <a:lvl8pPr lvl="7" marR="0" rtl="0" algn="l">
              <a:lnSpc>
                <a:spcPct val="100000"/>
              </a:lnSpc>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8pPr>
            <a:lvl9pPr lvl="8" marR="0" rtl="0" algn="l">
              <a:lnSpc>
                <a:spcPct val="100000"/>
              </a:lnSpc>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26" name="Shape 126"/>
          <p:cNvSpPr txBox="1"/>
          <p:nvPr>
            <p:ph idx="1" type="body"/>
          </p:nvPr>
        </p:nvSpPr>
        <p:spPr>
          <a:xfrm>
            <a:off x="808034" y="4827493"/>
            <a:ext cx="7559977" cy="1220881"/>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600"/>
              </a:spcBef>
              <a:spcAft>
                <a:spcPts val="0"/>
              </a:spcAft>
              <a:buClr>
                <a:srgbClr val="001D4D"/>
              </a:buClr>
              <a:buSzPts val="2200"/>
              <a:buFont typeface="Noto Sans Symbols"/>
              <a:buNone/>
              <a:defRPr b="0" i="0" sz="1800" u="none" cap="none" strike="noStrike">
                <a:solidFill>
                  <a:srgbClr val="001D4D"/>
                </a:solidFill>
                <a:latin typeface="Trebuchet MS"/>
                <a:ea typeface="Trebuchet MS"/>
                <a:cs typeface="Trebuchet MS"/>
                <a:sym typeface="Trebuchet MS"/>
              </a:defRPr>
            </a:lvl1pPr>
            <a:lvl2pPr indent="-228600" lvl="1" marL="914400" marR="0" rtl="0" algn="l">
              <a:lnSpc>
                <a:spcPct val="100000"/>
              </a:lnSpc>
              <a:spcBef>
                <a:spcPts val="600"/>
              </a:spcBef>
              <a:spcAft>
                <a:spcPts val="0"/>
              </a:spcAft>
              <a:buClr>
                <a:srgbClr val="001D4D"/>
              </a:buClr>
              <a:buSzPts val="2000"/>
              <a:buFont typeface="Noto Sans Symbols"/>
              <a:buNone/>
              <a:defRPr b="0" i="0" sz="1200" u="none" cap="none" strike="noStrike">
                <a:solidFill>
                  <a:srgbClr val="001D4D"/>
                </a:solidFill>
                <a:latin typeface="Trebuchet MS"/>
                <a:ea typeface="Trebuchet MS"/>
                <a:cs typeface="Trebuchet MS"/>
                <a:sym typeface="Trebuchet MS"/>
              </a:defRPr>
            </a:lvl2pPr>
            <a:lvl3pPr indent="-228600" lvl="2" marL="1371600" marR="0" rtl="0" algn="l">
              <a:lnSpc>
                <a:spcPct val="100000"/>
              </a:lnSpc>
              <a:spcBef>
                <a:spcPts val="600"/>
              </a:spcBef>
              <a:spcAft>
                <a:spcPts val="0"/>
              </a:spcAft>
              <a:buClr>
                <a:srgbClr val="001D4D"/>
              </a:buClr>
              <a:buSzPts val="1800"/>
              <a:buFont typeface="Noto Sans Symbols"/>
              <a:buNone/>
              <a:defRPr b="0" i="0" sz="1000" u="none" cap="none" strike="noStrike">
                <a:solidFill>
                  <a:srgbClr val="001D4D"/>
                </a:solidFill>
                <a:latin typeface="Trebuchet MS"/>
                <a:ea typeface="Trebuchet MS"/>
                <a:cs typeface="Trebuchet MS"/>
                <a:sym typeface="Trebuchet MS"/>
              </a:defRPr>
            </a:lvl3pPr>
            <a:lvl4pPr indent="-228600" lvl="3" marL="1828800" marR="0" rtl="0" algn="l">
              <a:lnSpc>
                <a:spcPct val="100000"/>
              </a:lnSpc>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4pPr>
            <a:lvl5pPr indent="-228600" lvl="4" marL="2286000" marR="0" rtl="0" algn="l">
              <a:lnSpc>
                <a:spcPct val="100000"/>
              </a:lnSpc>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5pPr>
            <a:lvl6pPr indent="-228600" lvl="5" marL="2743200" marR="0" rtl="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6pPr>
            <a:lvl7pPr indent="-228600" lvl="6" marL="3200400" marR="0" rtl="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7pPr>
            <a:lvl8pPr indent="-228600" lvl="7" marL="3657600" marR="0" rtl="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8pPr>
            <a:lvl9pPr indent="-228600" lvl="8" marL="4114800" marR="0" rtl="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27" name="Shape 127"/>
          <p:cNvSpPr txBox="1"/>
          <p:nvPr>
            <p:ph idx="10" type="dt"/>
          </p:nvPr>
        </p:nvSpPr>
        <p:spPr>
          <a:xfrm>
            <a:off x="381000" y="6288088"/>
            <a:ext cx="1865313"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8" name="Shape 128"/>
          <p:cNvSpPr txBox="1"/>
          <p:nvPr>
            <p:ph idx="11" type="ftr"/>
          </p:nvPr>
        </p:nvSpPr>
        <p:spPr>
          <a:xfrm>
            <a:off x="3325813" y="6288088"/>
            <a:ext cx="5218112" cy="365125"/>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9" name="Shape 129"/>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30" name="Shape 130"/>
        <p:cNvGrpSpPr/>
        <p:nvPr/>
      </p:nvGrpSpPr>
      <p:grpSpPr>
        <a:xfrm>
          <a:off x="0" y="0"/>
          <a:ext cx="0" cy="0"/>
          <a:chOff x="0" y="0"/>
          <a:chExt cx="0" cy="0"/>
        </a:xfrm>
      </p:grpSpPr>
      <p:pic>
        <p:nvPicPr>
          <p:cNvPr descr="Overlay-ContentSlides.png" id="131" name="Shape 131"/>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132" name="Shape 132"/>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9pPr>
          </a:lstStyle>
          <a:p/>
        </p:txBody>
      </p:sp>
      <p:sp>
        <p:nvSpPr>
          <p:cNvPr id="133" name="Shape 133"/>
          <p:cNvSpPr txBox="1"/>
          <p:nvPr>
            <p:ph idx="1" type="body"/>
          </p:nvPr>
        </p:nvSpPr>
        <p:spPr>
          <a:xfrm rot="5400000">
            <a:off x="2466975" y="141288"/>
            <a:ext cx="4208463" cy="7583487"/>
          </a:xfrm>
          <a:prstGeom prst="rect">
            <a:avLst/>
          </a:prstGeom>
          <a:noFill/>
          <a:ln>
            <a:noFill/>
          </a:ln>
        </p:spPr>
        <p:txBody>
          <a:bodyPr anchorCtr="0" anchor="t" bIns="91425" lIns="91425" spcFirstLastPara="1" rIns="91425" wrap="square" tIns="91425"/>
          <a:lstStyle>
            <a:lvl1pPr indent="-368300" lvl="0" marL="457200" marR="0" rtl="0" algn="l">
              <a:lnSpc>
                <a:spcPct val="100000"/>
              </a:lnSpc>
              <a:spcBef>
                <a:spcPts val="2000"/>
              </a:spcBef>
              <a:spcAft>
                <a:spcPts val="0"/>
              </a:spcAft>
              <a:buClr>
                <a:srgbClr val="001D4D"/>
              </a:buClr>
              <a:buSzPts val="2200"/>
              <a:buFont typeface="Noto Sans Symbols"/>
              <a:buChar char="●"/>
              <a:defRPr b="0" i="0" sz="2200" u="none" cap="none" strike="noStrike">
                <a:solidFill>
                  <a:srgbClr val="001D4D"/>
                </a:solidFill>
                <a:latin typeface="Trebuchet MS"/>
                <a:ea typeface="Trebuchet MS"/>
                <a:cs typeface="Trebuchet MS"/>
                <a:sym typeface="Trebuchet MS"/>
              </a:defRPr>
            </a:lvl1pPr>
            <a:lvl2pPr indent="-355600" lvl="1" marL="914400" marR="0" rtl="0" algn="l">
              <a:lnSpc>
                <a:spcPct val="100000"/>
              </a:lnSpc>
              <a:spcBef>
                <a:spcPts val="6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2pPr>
            <a:lvl3pPr indent="-342900" lvl="2" marL="13716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34" name="Shape 134"/>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5" name="Shape 135"/>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6" name="Shape 136"/>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37" name="Shape 137"/>
        <p:cNvGrpSpPr/>
        <p:nvPr/>
      </p:nvGrpSpPr>
      <p:grpSpPr>
        <a:xfrm>
          <a:off x="0" y="0"/>
          <a:ext cx="0" cy="0"/>
          <a:chOff x="0" y="0"/>
          <a:chExt cx="0" cy="0"/>
        </a:xfrm>
      </p:grpSpPr>
      <p:pic>
        <p:nvPicPr>
          <p:cNvPr descr="Overlay-ContentSlides.png" id="138" name="Shape 138"/>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139" name="Shape 139"/>
          <p:cNvSpPr txBox="1"/>
          <p:nvPr>
            <p:ph type="title"/>
          </p:nvPr>
        </p:nvSpPr>
        <p:spPr>
          <a:xfrm rot="5400000">
            <a:off x="5373267" y="2734843"/>
            <a:ext cx="5268912" cy="1358153"/>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9pPr>
          </a:lstStyle>
          <a:p/>
        </p:txBody>
      </p:sp>
      <p:sp>
        <p:nvSpPr>
          <p:cNvPr id="140" name="Shape 140"/>
          <p:cNvSpPr txBox="1"/>
          <p:nvPr>
            <p:ph idx="1" type="body"/>
          </p:nvPr>
        </p:nvSpPr>
        <p:spPr>
          <a:xfrm rot="5400000">
            <a:off x="1230313" y="328613"/>
            <a:ext cx="5268911" cy="6170613"/>
          </a:xfrm>
          <a:prstGeom prst="rect">
            <a:avLst/>
          </a:prstGeom>
          <a:noFill/>
          <a:ln>
            <a:noFill/>
          </a:ln>
        </p:spPr>
        <p:txBody>
          <a:bodyPr anchorCtr="0" anchor="t" bIns="91425" lIns="91425" spcFirstLastPara="1" rIns="91425" wrap="square" tIns="91425"/>
          <a:lstStyle>
            <a:lvl1pPr indent="-368300" lvl="0" marL="457200" marR="0" rtl="0" algn="l">
              <a:lnSpc>
                <a:spcPct val="100000"/>
              </a:lnSpc>
              <a:spcBef>
                <a:spcPts val="2000"/>
              </a:spcBef>
              <a:spcAft>
                <a:spcPts val="0"/>
              </a:spcAft>
              <a:buClr>
                <a:srgbClr val="001D4D"/>
              </a:buClr>
              <a:buSzPts val="2200"/>
              <a:buFont typeface="Noto Sans Symbols"/>
              <a:buChar char="●"/>
              <a:defRPr b="0" i="0" sz="2200" u="none" cap="none" strike="noStrike">
                <a:solidFill>
                  <a:srgbClr val="001D4D"/>
                </a:solidFill>
                <a:latin typeface="Trebuchet MS"/>
                <a:ea typeface="Trebuchet MS"/>
                <a:cs typeface="Trebuchet MS"/>
                <a:sym typeface="Trebuchet MS"/>
              </a:defRPr>
            </a:lvl1pPr>
            <a:lvl2pPr indent="-355600" lvl="1" marL="914400" marR="0" rtl="0" algn="l">
              <a:lnSpc>
                <a:spcPct val="100000"/>
              </a:lnSpc>
              <a:spcBef>
                <a:spcPts val="6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2pPr>
            <a:lvl3pPr indent="-342900" lvl="2" marL="13716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41" name="Shape 141"/>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2" name="Shape 142"/>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3" name="Shape 143"/>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4" name="Shape 24"/>
        <p:cNvGrpSpPr/>
        <p:nvPr/>
      </p:nvGrpSpPr>
      <p:grpSpPr>
        <a:xfrm>
          <a:off x="0" y="0"/>
          <a:ext cx="0" cy="0"/>
          <a:chOff x="0" y="0"/>
          <a:chExt cx="0" cy="0"/>
        </a:xfrm>
      </p:grpSpPr>
      <p:pic>
        <p:nvPicPr>
          <p:cNvPr descr="Overlay-ContentSlides.png" id="25" name="Shape 25"/>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26" name="Shape 26"/>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9pPr>
          </a:lstStyle>
          <a:p/>
        </p:txBody>
      </p:sp>
      <p:sp>
        <p:nvSpPr>
          <p:cNvPr id="27" name="Shape 27"/>
          <p:cNvSpPr txBox="1"/>
          <p:nvPr>
            <p:ph idx="1" type="body"/>
          </p:nvPr>
        </p:nvSpPr>
        <p:spPr>
          <a:xfrm>
            <a:off x="779463" y="1828800"/>
            <a:ext cx="7583487" cy="4208463"/>
          </a:xfrm>
          <a:prstGeom prst="rect">
            <a:avLst/>
          </a:prstGeom>
          <a:noFill/>
          <a:ln>
            <a:noFill/>
          </a:ln>
        </p:spPr>
        <p:txBody>
          <a:bodyPr anchorCtr="0" anchor="t" bIns="91425" lIns="91425" spcFirstLastPara="1" rIns="91425" wrap="square" tIns="91425"/>
          <a:lstStyle>
            <a:lvl1pPr indent="-368300" lvl="0" marL="457200" marR="0" rtl="0" algn="l">
              <a:lnSpc>
                <a:spcPct val="100000"/>
              </a:lnSpc>
              <a:spcBef>
                <a:spcPts val="2000"/>
              </a:spcBef>
              <a:spcAft>
                <a:spcPts val="0"/>
              </a:spcAft>
              <a:buClr>
                <a:srgbClr val="001D4D"/>
              </a:buClr>
              <a:buSzPts val="2200"/>
              <a:buFont typeface="Noto Sans Symbols"/>
              <a:buChar char="●"/>
              <a:defRPr b="0" i="0" sz="2200" u="none" cap="none" strike="noStrike">
                <a:solidFill>
                  <a:srgbClr val="001D4D"/>
                </a:solidFill>
                <a:latin typeface="Trebuchet MS"/>
                <a:ea typeface="Trebuchet MS"/>
                <a:cs typeface="Trebuchet MS"/>
                <a:sym typeface="Trebuchet MS"/>
              </a:defRPr>
            </a:lvl1pPr>
            <a:lvl2pPr indent="-355600" lvl="1" marL="914400" marR="0" rtl="0" algn="l">
              <a:lnSpc>
                <a:spcPct val="100000"/>
              </a:lnSpc>
              <a:spcBef>
                <a:spcPts val="6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2pPr>
            <a:lvl3pPr indent="-342900" lvl="2" marL="13716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28" name="Shape 28"/>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9" name="Shape 29"/>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0" name="Shape 30"/>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1" name="Shape 31"/>
        <p:cNvGrpSpPr/>
        <p:nvPr/>
      </p:nvGrpSpPr>
      <p:grpSpPr>
        <a:xfrm>
          <a:off x="0" y="0"/>
          <a:ext cx="0" cy="0"/>
          <a:chOff x="0" y="0"/>
          <a:chExt cx="0" cy="0"/>
        </a:xfrm>
      </p:grpSpPr>
      <p:pic>
        <p:nvPicPr>
          <p:cNvPr descr="Overlay-SectionHeader.png" id="32" name="Shape 32"/>
          <p:cNvPicPr preferRelativeResize="0"/>
          <p:nvPr/>
        </p:nvPicPr>
        <p:blipFill rotWithShape="1">
          <a:blip r:embed="rId2">
            <a:alphaModFix/>
          </a:blip>
          <a:srcRect b="0" l="0" r="0" t="0"/>
          <a:stretch/>
        </p:blipFill>
        <p:spPr>
          <a:xfrm>
            <a:off x="381000" y="0"/>
            <a:ext cx="8826500" cy="6483350"/>
          </a:xfrm>
          <a:prstGeom prst="rect">
            <a:avLst/>
          </a:prstGeom>
          <a:noFill/>
          <a:ln>
            <a:noFill/>
          </a:ln>
        </p:spPr>
      </p:pic>
      <p:sp>
        <p:nvSpPr>
          <p:cNvPr id="33" name="Shape 33"/>
          <p:cNvSpPr txBox="1"/>
          <p:nvPr>
            <p:ph type="title"/>
          </p:nvPr>
        </p:nvSpPr>
        <p:spPr>
          <a:xfrm>
            <a:off x="779463" y="2591360"/>
            <a:ext cx="7583487" cy="1362075"/>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1" i="0" sz="4400" u="none" cap="none" strike="noStrike">
                <a:solidFill>
                  <a:srgbClr val="001D4D"/>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9pPr>
          </a:lstStyle>
          <a:p/>
        </p:txBody>
      </p:sp>
      <p:sp>
        <p:nvSpPr>
          <p:cNvPr id="34" name="Shape 34"/>
          <p:cNvSpPr txBox="1"/>
          <p:nvPr>
            <p:ph idx="1" type="body"/>
          </p:nvPr>
        </p:nvSpPr>
        <p:spPr>
          <a:xfrm>
            <a:off x="779463" y="3950354"/>
            <a:ext cx="7583487" cy="1500187"/>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600"/>
              </a:spcBef>
              <a:spcAft>
                <a:spcPts val="0"/>
              </a:spcAft>
              <a:buClr>
                <a:srgbClr val="001D4D"/>
              </a:buClr>
              <a:buSzPts val="2200"/>
              <a:buFont typeface="Noto Sans Symbols"/>
              <a:buNone/>
              <a:defRPr b="0" i="0" sz="2000" u="none" cap="none" strike="noStrike">
                <a:solidFill>
                  <a:srgbClr val="001D4D"/>
                </a:solidFill>
                <a:latin typeface="Trebuchet MS"/>
                <a:ea typeface="Trebuchet MS"/>
                <a:cs typeface="Trebuchet MS"/>
                <a:sym typeface="Trebuchet MS"/>
              </a:defRPr>
            </a:lvl1pPr>
            <a:lvl2pPr indent="-228600" lvl="1" marL="914400" marR="0" rtl="0" algn="l">
              <a:lnSpc>
                <a:spcPct val="100000"/>
              </a:lnSpc>
              <a:spcBef>
                <a:spcPts val="600"/>
              </a:spcBef>
              <a:spcAft>
                <a:spcPts val="0"/>
              </a:spcAft>
              <a:buClr>
                <a:srgbClr val="888888"/>
              </a:buClr>
              <a:buSzPts val="2000"/>
              <a:buFont typeface="Noto Sans Symbols"/>
              <a:buNone/>
              <a:defRPr b="0" i="0" sz="1800" u="none" cap="none" strike="noStrike">
                <a:solidFill>
                  <a:srgbClr val="888888"/>
                </a:solidFill>
                <a:latin typeface="Trebuchet MS"/>
                <a:ea typeface="Trebuchet MS"/>
                <a:cs typeface="Trebuchet MS"/>
                <a:sym typeface="Trebuchet MS"/>
              </a:defRPr>
            </a:lvl2pPr>
            <a:lvl3pPr indent="-228600" lvl="2" marL="1371600" marR="0" rtl="0" algn="l">
              <a:lnSpc>
                <a:spcPct val="100000"/>
              </a:lnSpc>
              <a:spcBef>
                <a:spcPts val="600"/>
              </a:spcBef>
              <a:spcAft>
                <a:spcPts val="0"/>
              </a:spcAft>
              <a:buClr>
                <a:srgbClr val="888888"/>
              </a:buClr>
              <a:buSzPts val="1800"/>
              <a:buFont typeface="Noto Sans Symbols"/>
              <a:buNone/>
              <a:defRPr b="0" i="0" sz="1600" u="none" cap="none" strike="noStrike">
                <a:solidFill>
                  <a:srgbClr val="888888"/>
                </a:solidFill>
                <a:latin typeface="Trebuchet MS"/>
                <a:ea typeface="Trebuchet MS"/>
                <a:cs typeface="Trebuchet MS"/>
                <a:sym typeface="Trebuchet MS"/>
              </a:defRPr>
            </a:lvl3pPr>
            <a:lvl4pPr indent="-228600" lvl="3" marL="1828800" marR="0" rtl="0" algn="l">
              <a:lnSpc>
                <a:spcPct val="100000"/>
              </a:lnSpc>
              <a:spcBef>
                <a:spcPts val="600"/>
              </a:spcBef>
              <a:spcAft>
                <a:spcPts val="0"/>
              </a:spcAft>
              <a:buClr>
                <a:srgbClr val="888888"/>
              </a:buClr>
              <a:buSzPts val="1800"/>
              <a:buFont typeface="Noto Sans Symbols"/>
              <a:buNone/>
              <a:defRPr b="0" i="0" sz="1400" u="none" cap="none" strike="noStrike">
                <a:solidFill>
                  <a:srgbClr val="888888"/>
                </a:solidFill>
                <a:latin typeface="Trebuchet MS"/>
                <a:ea typeface="Trebuchet MS"/>
                <a:cs typeface="Trebuchet MS"/>
                <a:sym typeface="Trebuchet MS"/>
              </a:defRPr>
            </a:lvl4pPr>
            <a:lvl5pPr indent="-228600" lvl="4" marL="2286000" marR="0" rtl="0" algn="l">
              <a:lnSpc>
                <a:spcPct val="100000"/>
              </a:lnSpc>
              <a:spcBef>
                <a:spcPts val="600"/>
              </a:spcBef>
              <a:spcAft>
                <a:spcPts val="0"/>
              </a:spcAft>
              <a:buClr>
                <a:srgbClr val="888888"/>
              </a:buClr>
              <a:buSzPts val="1800"/>
              <a:buFont typeface="Noto Sans Symbols"/>
              <a:buNone/>
              <a:defRPr b="0" i="0" sz="1400" u="none" cap="none" strike="noStrike">
                <a:solidFill>
                  <a:srgbClr val="888888"/>
                </a:solidFill>
                <a:latin typeface="Trebuchet MS"/>
                <a:ea typeface="Trebuchet MS"/>
                <a:cs typeface="Trebuchet MS"/>
                <a:sym typeface="Trebuchet MS"/>
              </a:defRPr>
            </a:lvl5pPr>
            <a:lvl6pPr indent="-228600" lvl="5" marL="2743200" marR="0" rtl="0" algn="l">
              <a:lnSpc>
                <a:spcPct val="100000"/>
              </a:lnSpc>
              <a:spcBef>
                <a:spcPts val="280"/>
              </a:spcBef>
              <a:spcAft>
                <a:spcPts val="0"/>
              </a:spcAft>
              <a:buClr>
                <a:srgbClr val="888888"/>
              </a:buClr>
              <a:buSzPts val="2000"/>
              <a:buFont typeface="Arial"/>
              <a:buNone/>
              <a:defRPr b="0" i="0" sz="1400" u="none" cap="none" strike="noStrike">
                <a:solidFill>
                  <a:srgbClr val="888888"/>
                </a:solidFill>
                <a:latin typeface="Trebuchet MS"/>
                <a:ea typeface="Trebuchet MS"/>
                <a:cs typeface="Trebuchet MS"/>
                <a:sym typeface="Trebuchet MS"/>
              </a:defRPr>
            </a:lvl6pPr>
            <a:lvl7pPr indent="-228600" lvl="6" marL="3200400" marR="0" rtl="0" algn="l">
              <a:lnSpc>
                <a:spcPct val="100000"/>
              </a:lnSpc>
              <a:spcBef>
                <a:spcPts val="280"/>
              </a:spcBef>
              <a:spcAft>
                <a:spcPts val="0"/>
              </a:spcAft>
              <a:buClr>
                <a:srgbClr val="888888"/>
              </a:buClr>
              <a:buSzPts val="2000"/>
              <a:buFont typeface="Arial"/>
              <a:buNone/>
              <a:defRPr b="0" i="0" sz="1400" u="none" cap="none" strike="noStrike">
                <a:solidFill>
                  <a:srgbClr val="888888"/>
                </a:solidFill>
                <a:latin typeface="Trebuchet MS"/>
                <a:ea typeface="Trebuchet MS"/>
                <a:cs typeface="Trebuchet MS"/>
                <a:sym typeface="Trebuchet MS"/>
              </a:defRPr>
            </a:lvl7pPr>
            <a:lvl8pPr indent="-228600" lvl="7" marL="3657600" marR="0" rtl="0" algn="l">
              <a:lnSpc>
                <a:spcPct val="100000"/>
              </a:lnSpc>
              <a:spcBef>
                <a:spcPts val="280"/>
              </a:spcBef>
              <a:spcAft>
                <a:spcPts val="0"/>
              </a:spcAft>
              <a:buClr>
                <a:srgbClr val="888888"/>
              </a:buClr>
              <a:buSzPts val="2000"/>
              <a:buFont typeface="Arial"/>
              <a:buNone/>
              <a:defRPr b="0" i="0" sz="1400" u="none" cap="none" strike="noStrike">
                <a:solidFill>
                  <a:srgbClr val="888888"/>
                </a:solidFill>
                <a:latin typeface="Trebuchet MS"/>
                <a:ea typeface="Trebuchet MS"/>
                <a:cs typeface="Trebuchet MS"/>
                <a:sym typeface="Trebuchet MS"/>
              </a:defRPr>
            </a:lvl8pPr>
            <a:lvl9pPr indent="-228600" lvl="8" marL="4114800" marR="0" rtl="0" algn="l">
              <a:lnSpc>
                <a:spcPct val="100000"/>
              </a:lnSpc>
              <a:spcBef>
                <a:spcPts val="280"/>
              </a:spcBef>
              <a:spcAft>
                <a:spcPts val="0"/>
              </a:spcAft>
              <a:buClr>
                <a:srgbClr val="888888"/>
              </a:buClr>
              <a:buSzPts val="2000"/>
              <a:buFont typeface="Arial"/>
              <a:buNone/>
              <a:defRPr b="0" i="0" sz="1400" u="none" cap="none" strike="noStrike">
                <a:solidFill>
                  <a:srgbClr val="888888"/>
                </a:solidFill>
                <a:latin typeface="Trebuchet MS"/>
                <a:ea typeface="Trebuchet MS"/>
                <a:cs typeface="Trebuchet MS"/>
                <a:sym typeface="Trebuchet MS"/>
              </a:defRPr>
            </a:lvl9pPr>
          </a:lstStyle>
          <a:p/>
        </p:txBody>
      </p:sp>
      <p:sp>
        <p:nvSpPr>
          <p:cNvPr id="35" name="Shape 35"/>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6" name="Shape 36"/>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7" name="Shape 37"/>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8" name="Shape 38"/>
        <p:cNvGrpSpPr/>
        <p:nvPr/>
      </p:nvGrpSpPr>
      <p:grpSpPr>
        <a:xfrm>
          <a:off x="0" y="0"/>
          <a:ext cx="0" cy="0"/>
          <a:chOff x="0" y="0"/>
          <a:chExt cx="0" cy="0"/>
        </a:xfrm>
      </p:grpSpPr>
      <p:pic>
        <p:nvPicPr>
          <p:cNvPr descr="Overlay-ContentSlides.png" id="39" name="Shape 39"/>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40" name="Shape 40"/>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9pPr>
          </a:lstStyle>
          <a:p/>
        </p:txBody>
      </p:sp>
      <p:sp>
        <p:nvSpPr>
          <p:cNvPr id="41" name="Shape 41"/>
          <p:cNvSpPr txBox="1"/>
          <p:nvPr>
            <p:ph idx="1" type="body"/>
          </p:nvPr>
        </p:nvSpPr>
        <p:spPr>
          <a:xfrm>
            <a:off x="779462" y="1828800"/>
            <a:ext cx="3657600" cy="4219575"/>
          </a:xfrm>
          <a:prstGeom prst="rect">
            <a:avLst/>
          </a:prstGeom>
          <a:noFill/>
          <a:ln>
            <a:noFill/>
          </a:ln>
        </p:spPr>
        <p:txBody>
          <a:bodyPr anchorCtr="0" anchor="t" bIns="91425" lIns="91425" spcFirstLastPara="1" rIns="91425" wrap="square" tIns="91425"/>
          <a:lstStyle>
            <a:lvl1pPr indent="-355600" lvl="0" marL="457200" marR="0" rtl="0" algn="l">
              <a:lnSpc>
                <a:spcPct val="100000"/>
              </a:lnSpc>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2" name="Shape 42"/>
          <p:cNvSpPr txBox="1"/>
          <p:nvPr>
            <p:ph idx="2" type="body"/>
          </p:nvPr>
        </p:nvSpPr>
        <p:spPr>
          <a:xfrm>
            <a:off x="4688541" y="1828800"/>
            <a:ext cx="3657600" cy="4219575"/>
          </a:xfrm>
          <a:prstGeom prst="rect">
            <a:avLst/>
          </a:prstGeom>
          <a:noFill/>
          <a:ln>
            <a:noFill/>
          </a:ln>
        </p:spPr>
        <p:txBody>
          <a:bodyPr anchorCtr="0" anchor="t" bIns="91425" lIns="91425" spcFirstLastPara="1" rIns="91425" wrap="square" tIns="91425"/>
          <a:lstStyle>
            <a:lvl1pPr indent="-355600" lvl="0" marL="457200" marR="0" rtl="0" algn="l">
              <a:lnSpc>
                <a:spcPct val="100000"/>
              </a:lnSpc>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3" name="Shape 43"/>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4" name="Shape 44"/>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5" name="Shape 45"/>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6" name="Shape 46"/>
        <p:cNvGrpSpPr/>
        <p:nvPr/>
      </p:nvGrpSpPr>
      <p:grpSpPr>
        <a:xfrm>
          <a:off x="0" y="0"/>
          <a:ext cx="0" cy="0"/>
          <a:chOff x="0" y="0"/>
          <a:chExt cx="0" cy="0"/>
        </a:xfrm>
      </p:grpSpPr>
      <p:pic>
        <p:nvPicPr>
          <p:cNvPr descr="Overlay-ContentSlides.png" id="47" name="Shape 47"/>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cxnSp>
        <p:nvCxnSpPr>
          <p:cNvPr id="48" name="Shape 48"/>
          <p:cNvCxnSpPr/>
          <p:nvPr/>
        </p:nvCxnSpPr>
        <p:spPr>
          <a:xfrm>
            <a:off x="874713" y="2286000"/>
            <a:ext cx="3562350" cy="1588"/>
          </a:xfrm>
          <a:prstGeom prst="straightConnector1">
            <a:avLst/>
          </a:prstGeom>
          <a:noFill/>
          <a:ln cap="flat" cmpd="sng" w="19050">
            <a:solidFill>
              <a:schemeClr val="lt1"/>
            </a:solidFill>
            <a:prstDash val="solid"/>
            <a:round/>
            <a:headEnd len="sm" w="sm" type="none"/>
            <a:tailEnd len="sm" w="sm" type="none"/>
          </a:ln>
        </p:spPr>
      </p:cxnSp>
      <p:cxnSp>
        <p:nvCxnSpPr>
          <p:cNvPr id="49" name="Shape 49"/>
          <p:cNvCxnSpPr/>
          <p:nvPr/>
        </p:nvCxnSpPr>
        <p:spPr>
          <a:xfrm>
            <a:off x="4816475" y="2286000"/>
            <a:ext cx="3565525" cy="1588"/>
          </a:xfrm>
          <a:prstGeom prst="straightConnector1">
            <a:avLst/>
          </a:prstGeom>
          <a:noFill/>
          <a:ln cap="flat" cmpd="sng" w="19050">
            <a:solidFill>
              <a:schemeClr val="lt1"/>
            </a:solidFill>
            <a:prstDash val="solid"/>
            <a:round/>
            <a:headEnd len="sm" w="sm" type="none"/>
            <a:tailEnd len="sm" w="sm" type="none"/>
          </a:ln>
        </p:spPr>
      </p:cxnSp>
      <p:cxnSp>
        <p:nvCxnSpPr>
          <p:cNvPr id="50" name="Shape 50"/>
          <p:cNvCxnSpPr/>
          <p:nvPr/>
        </p:nvCxnSpPr>
        <p:spPr>
          <a:xfrm>
            <a:off x="874713" y="2286000"/>
            <a:ext cx="3562350" cy="1588"/>
          </a:xfrm>
          <a:prstGeom prst="straightConnector1">
            <a:avLst/>
          </a:prstGeom>
          <a:noFill/>
          <a:ln cap="flat" cmpd="sng" w="19050">
            <a:solidFill>
              <a:schemeClr val="lt1"/>
            </a:solidFill>
            <a:prstDash val="solid"/>
            <a:round/>
            <a:headEnd len="sm" w="sm" type="none"/>
            <a:tailEnd len="sm" w="sm" type="none"/>
          </a:ln>
        </p:spPr>
      </p:cxnSp>
      <p:cxnSp>
        <p:nvCxnSpPr>
          <p:cNvPr id="51" name="Shape 51"/>
          <p:cNvCxnSpPr/>
          <p:nvPr/>
        </p:nvCxnSpPr>
        <p:spPr>
          <a:xfrm>
            <a:off x="4816475" y="2286000"/>
            <a:ext cx="3565525" cy="1588"/>
          </a:xfrm>
          <a:prstGeom prst="straightConnector1">
            <a:avLst/>
          </a:prstGeom>
          <a:noFill/>
          <a:ln cap="flat" cmpd="sng" w="19050">
            <a:solidFill>
              <a:schemeClr val="lt1"/>
            </a:solidFill>
            <a:prstDash val="solid"/>
            <a:round/>
            <a:headEnd len="sm" w="sm" type="none"/>
            <a:tailEnd len="sm" w="sm" type="none"/>
          </a:ln>
        </p:spPr>
      </p:cxnSp>
      <p:sp>
        <p:nvSpPr>
          <p:cNvPr id="52" name="Shape 52"/>
          <p:cNvSpPr txBox="1"/>
          <p:nvPr>
            <p:ph type="title"/>
          </p:nvPr>
        </p:nvSpPr>
        <p:spPr>
          <a:xfrm>
            <a:off x="779463" y="381000"/>
            <a:ext cx="7583487" cy="1044388"/>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9pPr>
          </a:lstStyle>
          <a:p/>
        </p:txBody>
      </p:sp>
      <p:sp>
        <p:nvSpPr>
          <p:cNvPr id="53" name="Shape 53"/>
          <p:cNvSpPr txBox="1"/>
          <p:nvPr>
            <p:ph idx="1" type="body"/>
          </p:nvPr>
        </p:nvSpPr>
        <p:spPr>
          <a:xfrm>
            <a:off x="779463" y="1438835"/>
            <a:ext cx="3657600" cy="789828"/>
          </a:xfrm>
          <a:prstGeom prst="rect">
            <a:avLst/>
          </a:prstGeom>
          <a:noFill/>
          <a:ln>
            <a:noFill/>
          </a:ln>
        </p:spPr>
        <p:txBody>
          <a:bodyPr anchorCtr="0" anchor="b" bIns="91425" lIns="91425" spcFirstLastPara="1" rIns="91425" wrap="square" tIns="91425"/>
          <a:lstStyle>
            <a:lvl1pPr indent="-228600" lvl="0" marL="457200" marR="0" rtl="0" algn="ctr">
              <a:lnSpc>
                <a:spcPct val="107142"/>
              </a:lnSpc>
              <a:spcBef>
                <a:spcPts val="0"/>
              </a:spcBef>
              <a:spcAft>
                <a:spcPts val="0"/>
              </a:spcAft>
              <a:buClr>
                <a:srgbClr val="001D4D"/>
              </a:buClr>
              <a:buSzPts val="2200"/>
              <a:buFont typeface="Noto Sans Symbols"/>
              <a:buNone/>
              <a:defRPr b="0" i="0" sz="2800" u="none" cap="none" strike="noStrike">
                <a:solidFill>
                  <a:srgbClr val="001D4D"/>
                </a:solidFill>
                <a:latin typeface="Trebuchet MS"/>
                <a:ea typeface="Trebuchet MS"/>
                <a:cs typeface="Trebuchet MS"/>
                <a:sym typeface="Trebuchet MS"/>
              </a:defRPr>
            </a:lvl1pPr>
            <a:lvl2pPr indent="-228600" lvl="1" marL="914400" marR="0" rtl="0" algn="l">
              <a:lnSpc>
                <a:spcPct val="100000"/>
              </a:lnSpc>
              <a:spcBef>
                <a:spcPts val="600"/>
              </a:spcBef>
              <a:spcAft>
                <a:spcPts val="0"/>
              </a:spcAft>
              <a:buClr>
                <a:srgbClr val="001D4D"/>
              </a:buClr>
              <a:buSzPts val="2000"/>
              <a:buFont typeface="Noto Sans Symbols"/>
              <a:buNone/>
              <a:defRPr b="1" i="0" sz="2000" u="none" cap="none" strike="noStrike">
                <a:solidFill>
                  <a:srgbClr val="001D4D"/>
                </a:solidFill>
                <a:latin typeface="Trebuchet MS"/>
                <a:ea typeface="Trebuchet MS"/>
                <a:cs typeface="Trebuchet MS"/>
                <a:sym typeface="Trebuchet MS"/>
              </a:defRPr>
            </a:lvl2pPr>
            <a:lvl3pPr indent="-228600" lvl="2" marL="1371600" marR="0" rtl="0" algn="l">
              <a:lnSpc>
                <a:spcPct val="100000"/>
              </a:lnSpc>
              <a:spcBef>
                <a:spcPts val="600"/>
              </a:spcBef>
              <a:spcAft>
                <a:spcPts val="0"/>
              </a:spcAft>
              <a:buClr>
                <a:srgbClr val="001D4D"/>
              </a:buClr>
              <a:buSzPts val="1800"/>
              <a:buFont typeface="Noto Sans Symbols"/>
              <a:buNone/>
              <a:defRPr b="1" i="0" sz="1800" u="none" cap="none" strike="noStrike">
                <a:solidFill>
                  <a:srgbClr val="001D4D"/>
                </a:solidFill>
                <a:latin typeface="Trebuchet MS"/>
                <a:ea typeface="Trebuchet MS"/>
                <a:cs typeface="Trebuchet MS"/>
                <a:sym typeface="Trebuchet MS"/>
              </a:defRPr>
            </a:lvl3pPr>
            <a:lvl4pPr indent="-228600" lvl="3" marL="1828800" marR="0" rtl="0" algn="l">
              <a:lnSpc>
                <a:spcPct val="100000"/>
              </a:lnSpc>
              <a:spcBef>
                <a:spcPts val="600"/>
              </a:spcBef>
              <a:spcAft>
                <a:spcPts val="0"/>
              </a:spcAft>
              <a:buClr>
                <a:srgbClr val="001D4D"/>
              </a:buClr>
              <a:buSzPts val="1800"/>
              <a:buFont typeface="Noto Sans Symbols"/>
              <a:buNone/>
              <a:defRPr b="1" i="0" sz="1600" u="none" cap="none" strike="noStrike">
                <a:solidFill>
                  <a:srgbClr val="001D4D"/>
                </a:solidFill>
                <a:latin typeface="Trebuchet MS"/>
                <a:ea typeface="Trebuchet MS"/>
                <a:cs typeface="Trebuchet MS"/>
                <a:sym typeface="Trebuchet MS"/>
              </a:defRPr>
            </a:lvl4pPr>
            <a:lvl5pPr indent="-228600" lvl="4" marL="2286000" marR="0" rtl="0" algn="l">
              <a:lnSpc>
                <a:spcPct val="100000"/>
              </a:lnSpc>
              <a:spcBef>
                <a:spcPts val="600"/>
              </a:spcBef>
              <a:spcAft>
                <a:spcPts val="0"/>
              </a:spcAft>
              <a:buClr>
                <a:srgbClr val="001D4D"/>
              </a:buClr>
              <a:buSzPts val="1800"/>
              <a:buFont typeface="Noto Sans Symbols"/>
              <a:buNone/>
              <a:defRPr b="1" i="0" sz="1600" u="none" cap="none" strike="noStrike">
                <a:solidFill>
                  <a:srgbClr val="001D4D"/>
                </a:solidFill>
                <a:latin typeface="Trebuchet MS"/>
                <a:ea typeface="Trebuchet MS"/>
                <a:cs typeface="Trebuchet MS"/>
                <a:sym typeface="Trebuchet MS"/>
              </a:defRPr>
            </a:lvl5pPr>
            <a:lvl6pPr indent="-228600" lvl="5" marL="27432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6pPr>
            <a:lvl7pPr indent="-228600" lvl="6" marL="32004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7pPr>
            <a:lvl8pPr indent="-228600" lvl="7" marL="36576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8pPr>
            <a:lvl9pPr indent="-228600" lvl="8" marL="41148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54" name="Shape 54"/>
          <p:cNvSpPr txBox="1"/>
          <p:nvPr>
            <p:ph idx="2" type="body"/>
          </p:nvPr>
        </p:nvSpPr>
        <p:spPr>
          <a:xfrm>
            <a:off x="779463" y="2362199"/>
            <a:ext cx="3657600" cy="3686175"/>
          </a:xfrm>
          <a:prstGeom prst="rect">
            <a:avLst/>
          </a:prstGeom>
          <a:noFill/>
          <a:ln>
            <a:noFill/>
          </a:ln>
        </p:spPr>
        <p:txBody>
          <a:bodyPr anchorCtr="0" anchor="t" bIns="91425" lIns="91425" spcFirstLastPara="1" rIns="91425" wrap="square" tIns="91425"/>
          <a:lstStyle>
            <a:lvl1pPr indent="-355600" lvl="0" marL="457200" marR="0" rtl="0" algn="l">
              <a:lnSpc>
                <a:spcPct val="100000"/>
              </a:lnSpc>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55" name="Shape 55"/>
          <p:cNvSpPr txBox="1"/>
          <p:nvPr>
            <p:ph idx="3" type="body"/>
          </p:nvPr>
        </p:nvSpPr>
        <p:spPr>
          <a:xfrm>
            <a:off x="4705350" y="1438835"/>
            <a:ext cx="3657600" cy="789828"/>
          </a:xfrm>
          <a:prstGeom prst="rect">
            <a:avLst/>
          </a:prstGeom>
          <a:noFill/>
          <a:ln>
            <a:noFill/>
          </a:ln>
        </p:spPr>
        <p:txBody>
          <a:bodyPr anchorCtr="0" anchor="b" bIns="91425" lIns="91425" spcFirstLastPara="1" rIns="91425" wrap="square" tIns="91425"/>
          <a:lstStyle>
            <a:lvl1pPr indent="-228600" lvl="0" marL="457200" marR="0" rtl="0" algn="ctr">
              <a:lnSpc>
                <a:spcPct val="107142"/>
              </a:lnSpc>
              <a:spcBef>
                <a:spcPts val="0"/>
              </a:spcBef>
              <a:spcAft>
                <a:spcPts val="0"/>
              </a:spcAft>
              <a:buClr>
                <a:srgbClr val="001D4D"/>
              </a:buClr>
              <a:buSzPts val="2200"/>
              <a:buFont typeface="Noto Sans Symbols"/>
              <a:buNone/>
              <a:defRPr b="0" i="0" sz="2800" u="none" cap="none" strike="noStrike">
                <a:solidFill>
                  <a:srgbClr val="001D4D"/>
                </a:solidFill>
                <a:latin typeface="Trebuchet MS"/>
                <a:ea typeface="Trebuchet MS"/>
                <a:cs typeface="Trebuchet MS"/>
                <a:sym typeface="Trebuchet MS"/>
              </a:defRPr>
            </a:lvl1pPr>
            <a:lvl2pPr indent="-228600" lvl="1" marL="914400" marR="0" rtl="0" algn="l">
              <a:lnSpc>
                <a:spcPct val="100000"/>
              </a:lnSpc>
              <a:spcBef>
                <a:spcPts val="600"/>
              </a:spcBef>
              <a:spcAft>
                <a:spcPts val="0"/>
              </a:spcAft>
              <a:buClr>
                <a:srgbClr val="001D4D"/>
              </a:buClr>
              <a:buSzPts val="2000"/>
              <a:buFont typeface="Noto Sans Symbols"/>
              <a:buNone/>
              <a:defRPr b="1" i="0" sz="2000" u="none" cap="none" strike="noStrike">
                <a:solidFill>
                  <a:srgbClr val="001D4D"/>
                </a:solidFill>
                <a:latin typeface="Trebuchet MS"/>
                <a:ea typeface="Trebuchet MS"/>
                <a:cs typeface="Trebuchet MS"/>
                <a:sym typeface="Trebuchet MS"/>
              </a:defRPr>
            </a:lvl2pPr>
            <a:lvl3pPr indent="-228600" lvl="2" marL="1371600" marR="0" rtl="0" algn="l">
              <a:lnSpc>
                <a:spcPct val="100000"/>
              </a:lnSpc>
              <a:spcBef>
                <a:spcPts val="600"/>
              </a:spcBef>
              <a:spcAft>
                <a:spcPts val="0"/>
              </a:spcAft>
              <a:buClr>
                <a:srgbClr val="001D4D"/>
              </a:buClr>
              <a:buSzPts val="1800"/>
              <a:buFont typeface="Noto Sans Symbols"/>
              <a:buNone/>
              <a:defRPr b="1" i="0" sz="1800" u="none" cap="none" strike="noStrike">
                <a:solidFill>
                  <a:srgbClr val="001D4D"/>
                </a:solidFill>
                <a:latin typeface="Trebuchet MS"/>
                <a:ea typeface="Trebuchet MS"/>
                <a:cs typeface="Trebuchet MS"/>
                <a:sym typeface="Trebuchet MS"/>
              </a:defRPr>
            </a:lvl3pPr>
            <a:lvl4pPr indent="-228600" lvl="3" marL="1828800" marR="0" rtl="0" algn="l">
              <a:lnSpc>
                <a:spcPct val="100000"/>
              </a:lnSpc>
              <a:spcBef>
                <a:spcPts val="600"/>
              </a:spcBef>
              <a:spcAft>
                <a:spcPts val="0"/>
              </a:spcAft>
              <a:buClr>
                <a:srgbClr val="001D4D"/>
              </a:buClr>
              <a:buSzPts val="1800"/>
              <a:buFont typeface="Noto Sans Symbols"/>
              <a:buNone/>
              <a:defRPr b="1" i="0" sz="1600" u="none" cap="none" strike="noStrike">
                <a:solidFill>
                  <a:srgbClr val="001D4D"/>
                </a:solidFill>
                <a:latin typeface="Trebuchet MS"/>
                <a:ea typeface="Trebuchet MS"/>
                <a:cs typeface="Trebuchet MS"/>
                <a:sym typeface="Trebuchet MS"/>
              </a:defRPr>
            </a:lvl4pPr>
            <a:lvl5pPr indent="-228600" lvl="4" marL="2286000" marR="0" rtl="0" algn="l">
              <a:lnSpc>
                <a:spcPct val="100000"/>
              </a:lnSpc>
              <a:spcBef>
                <a:spcPts val="600"/>
              </a:spcBef>
              <a:spcAft>
                <a:spcPts val="0"/>
              </a:spcAft>
              <a:buClr>
                <a:srgbClr val="001D4D"/>
              </a:buClr>
              <a:buSzPts val="1800"/>
              <a:buFont typeface="Noto Sans Symbols"/>
              <a:buNone/>
              <a:defRPr b="1" i="0" sz="1600" u="none" cap="none" strike="noStrike">
                <a:solidFill>
                  <a:srgbClr val="001D4D"/>
                </a:solidFill>
                <a:latin typeface="Trebuchet MS"/>
                <a:ea typeface="Trebuchet MS"/>
                <a:cs typeface="Trebuchet MS"/>
                <a:sym typeface="Trebuchet MS"/>
              </a:defRPr>
            </a:lvl5pPr>
            <a:lvl6pPr indent="-228600" lvl="5" marL="27432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6pPr>
            <a:lvl7pPr indent="-228600" lvl="6" marL="32004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7pPr>
            <a:lvl8pPr indent="-228600" lvl="7" marL="36576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8pPr>
            <a:lvl9pPr indent="-228600" lvl="8" marL="41148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56" name="Shape 56"/>
          <p:cNvSpPr txBox="1"/>
          <p:nvPr>
            <p:ph idx="4" type="body"/>
          </p:nvPr>
        </p:nvSpPr>
        <p:spPr>
          <a:xfrm>
            <a:off x="4705350" y="2362199"/>
            <a:ext cx="3657600" cy="3686175"/>
          </a:xfrm>
          <a:prstGeom prst="rect">
            <a:avLst/>
          </a:prstGeom>
          <a:noFill/>
          <a:ln>
            <a:noFill/>
          </a:ln>
        </p:spPr>
        <p:txBody>
          <a:bodyPr anchorCtr="0" anchor="t" bIns="91425" lIns="91425" spcFirstLastPara="1" rIns="91425" wrap="square" tIns="91425"/>
          <a:lstStyle>
            <a:lvl1pPr indent="-355600" lvl="0" marL="457200" marR="0" rtl="0" algn="l">
              <a:lnSpc>
                <a:spcPct val="100000"/>
              </a:lnSpc>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57" name="Shape 57"/>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8" name="Shape 58"/>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9" name="Shape 59"/>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Content, Top and Bottom">
  <p:cSld name="2 Content, Top and Bottom">
    <p:spTree>
      <p:nvGrpSpPr>
        <p:cNvPr id="60" name="Shape 60"/>
        <p:cNvGrpSpPr/>
        <p:nvPr/>
      </p:nvGrpSpPr>
      <p:grpSpPr>
        <a:xfrm>
          <a:off x="0" y="0"/>
          <a:ext cx="0" cy="0"/>
          <a:chOff x="0" y="0"/>
          <a:chExt cx="0" cy="0"/>
        </a:xfrm>
      </p:grpSpPr>
      <p:pic>
        <p:nvPicPr>
          <p:cNvPr descr="Overlay-ContentSlides.png" id="61" name="Shape 61"/>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62" name="Shape 62"/>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9pPr>
          </a:lstStyle>
          <a:p/>
        </p:txBody>
      </p:sp>
      <p:sp>
        <p:nvSpPr>
          <p:cNvPr id="63" name="Shape 63"/>
          <p:cNvSpPr txBox="1"/>
          <p:nvPr>
            <p:ph idx="1" type="body"/>
          </p:nvPr>
        </p:nvSpPr>
        <p:spPr>
          <a:xfrm>
            <a:off x="779462" y="1828801"/>
            <a:ext cx="7585076" cy="2057400"/>
          </a:xfrm>
          <a:prstGeom prst="rect">
            <a:avLst/>
          </a:prstGeom>
          <a:noFill/>
          <a:ln>
            <a:noFill/>
          </a:ln>
        </p:spPr>
        <p:txBody>
          <a:bodyPr anchorCtr="0" anchor="t" bIns="91425" lIns="91425" spcFirstLastPara="1" rIns="91425" wrap="square" tIns="91425"/>
          <a:lstStyle>
            <a:lvl1pPr indent="-355600" lvl="0" marL="457200" marR="0" rtl="0" algn="l">
              <a:lnSpc>
                <a:spcPct val="100000"/>
              </a:lnSpc>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64" name="Shape 64"/>
          <p:cNvSpPr txBox="1"/>
          <p:nvPr>
            <p:ph idx="2" type="body"/>
          </p:nvPr>
        </p:nvSpPr>
        <p:spPr>
          <a:xfrm>
            <a:off x="779462" y="3991816"/>
            <a:ext cx="7585076" cy="2057400"/>
          </a:xfrm>
          <a:prstGeom prst="rect">
            <a:avLst/>
          </a:prstGeom>
          <a:noFill/>
          <a:ln>
            <a:noFill/>
          </a:ln>
        </p:spPr>
        <p:txBody>
          <a:bodyPr anchorCtr="0" anchor="t" bIns="91425" lIns="91425" spcFirstLastPara="1" rIns="91425" wrap="square" tIns="91425"/>
          <a:lstStyle>
            <a:lvl1pPr indent="-355600" lvl="0" marL="457200" marR="0" rtl="0" algn="l">
              <a:lnSpc>
                <a:spcPct val="100000"/>
              </a:lnSpc>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65" name="Shape 65"/>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66" name="Shape 66"/>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67" name="Shape 67"/>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ntent">
  <p:cSld name="3 Content">
    <p:spTree>
      <p:nvGrpSpPr>
        <p:cNvPr id="68" name="Shape 68"/>
        <p:cNvGrpSpPr/>
        <p:nvPr/>
      </p:nvGrpSpPr>
      <p:grpSpPr>
        <a:xfrm>
          <a:off x="0" y="0"/>
          <a:ext cx="0" cy="0"/>
          <a:chOff x="0" y="0"/>
          <a:chExt cx="0" cy="0"/>
        </a:xfrm>
      </p:grpSpPr>
      <p:pic>
        <p:nvPicPr>
          <p:cNvPr descr="Overlay-ContentSlides.png" id="69" name="Shape 69"/>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70" name="Shape 70"/>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9pPr>
          </a:lstStyle>
          <a:p/>
        </p:txBody>
      </p:sp>
      <p:sp>
        <p:nvSpPr>
          <p:cNvPr id="71" name="Shape 71"/>
          <p:cNvSpPr txBox="1"/>
          <p:nvPr>
            <p:ph idx="1" type="body"/>
          </p:nvPr>
        </p:nvSpPr>
        <p:spPr>
          <a:xfrm>
            <a:off x="4710953" y="1828801"/>
            <a:ext cx="3657600" cy="2057400"/>
          </a:xfrm>
          <a:prstGeom prst="rect">
            <a:avLst/>
          </a:prstGeom>
          <a:noFill/>
          <a:ln>
            <a:noFill/>
          </a:ln>
        </p:spPr>
        <p:txBody>
          <a:bodyPr anchorCtr="0" anchor="t" bIns="91425" lIns="91425" spcFirstLastPara="1" rIns="91425" wrap="square" tIns="91425"/>
          <a:lstStyle>
            <a:lvl1pPr indent="-355600" lvl="0" marL="457200" marR="0" rtl="0" algn="l">
              <a:lnSpc>
                <a:spcPct val="100000"/>
              </a:lnSpc>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2" name="Shape 72"/>
          <p:cNvSpPr txBox="1"/>
          <p:nvPr>
            <p:ph idx="2" type="body"/>
          </p:nvPr>
        </p:nvSpPr>
        <p:spPr>
          <a:xfrm>
            <a:off x="4710953" y="3991816"/>
            <a:ext cx="3657600" cy="2057400"/>
          </a:xfrm>
          <a:prstGeom prst="rect">
            <a:avLst/>
          </a:prstGeom>
          <a:noFill/>
          <a:ln>
            <a:noFill/>
          </a:ln>
        </p:spPr>
        <p:txBody>
          <a:bodyPr anchorCtr="0" anchor="t" bIns="91425" lIns="91425" spcFirstLastPara="1" rIns="91425" wrap="square" tIns="91425"/>
          <a:lstStyle>
            <a:lvl1pPr indent="-355600" lvl="0" marL="457200" marR="0" rtl="0" algn="l">
              <a:lnSpc>
                <a:spcPct val="100000"/>
              </a:lnSpc>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3" name="Shape 73"/>
          <p:cNvSpPr txBox="1"/>
          <p:nvPr>
            <p:ph idx="3" type="body"/>
          </p:nvPr>
        </p:nvSpPr>
        <p:spPr>
          <a:xfrm>
            <a:off x="779462" y="1828800"/>
            <a:ext cx="3657600" cy="4219575"/>
          </a:xfrm>
          <a:prstGeom prst="rect">
            <a:avLst/>
          </a:prstGeom>
          <a:noFill/>
          <a:ln>
            <a:noFill/>
          </a:ln>
        </p:spPr>
        <p:txBody>
          <a:bodyPr anchorCtr="0" anchor="t" bIns="91425" lIns="91425" spcFirstLastPara="1" rIns="91425" wrap="square" tIns="91425"/>
          <a:lstStyle>
            <a:lvl1pPr indent="-355600" lvl="0" marL="457200" marR="0" rtl="0" algn="l">
              <a:lnSpc>
                <a:spcPct val="100000"/>
              </a:lnSpc>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4" name="Shape 74"/>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75" name="Shape 75"/>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76" name="Shape 76"/>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Content">
  <p:cSld name="4 Content">
    <p:spTree>
      <p:nvGrpSpPr>
        <p:cNvPr id="77" name="Shape 77"/>
        <p:cNvGrpSpPr/>
        <p:nvPr/>
      </p:nvGrpSpPr>
      <p:grpSpPr>
        <a:xfrm>
          <a:off x="0" y="0"/>
          <a:ext cx="0" cy="0"/>
          <a:chOff x="0" y="0"/>
          <a:chExt cx="0" cy="0"/>
        </a:xfrm>
      </p:grpSpPr>
      <p:pic>
        <p:nvPicPr>
          <p:cNvPr descr="Overlay-ContentSlides.png" id="78" name="Shape 78"/>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79" name="Shape 79"/>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9pPr>
          </a:lstStyle>
          <a:p/>
        </p:txBody>
      </p:sp>
      <p:sp>
        <p:nvSpPr>
          <p:cNvPr id="80" name="Shape 80"/>
          <p:cNvSpPr txBox="1"/>
          <p:nvPr>
            <p:ph idx="1" type="body"/>
          </p:nvPr>
        </p:nvSpPr>
        <p:spPr>
          <a:xfrm>
            <a:off x="779463" y="1828801"/>
            <a:ext cx="3657600" cy="2057400"/>
          </a:xfrm>
          <a:prstGeom prst="rect">
            <a:avLst/>
          </a:prstGeom>
          <a:noFill/>
          <a:ln>
            <a:noFill/>
          </a:ln>
        </p:spPr>
        <p:txBody>
          <a:bodyPr anchorCtr="0" anchor="t" bIns="91425" lIns="91425" spcFirstLastPara="1" rIns="91425" wrap="square" tIns="91425"/>
          <a:lstStyle>
            <a:lvl1pPr indent="-355600" lvl="0" marL="457200" marR="0" rtl="0" algn="l">
              <a:lnSpc>
                <a:spcPct val="100000"/>
              </a:lnSpc>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1" name="Shape 81"/>
          <p:cNvSpPr txBox="1"/>
          <p:nvPr>
            <p:ph idx="2" type="body"/>
          </p:nvPr>
        </p:nvSpPr>
        <p:spPr>
          <a:xfrm>
            <a:off x="779463" y="3991816"/>
            <a:ext cx="3657600" cy="2057400"/>
          </a:xfrm>
          <a:prstGeom prst="rect">
            <a:avLst/>
          </a:prstGeom>
          <a:noFill/>
          <a:ln>
            <a:noFill/>
          </a:ln>
        </p:spPr>
        <p:txBody>
          <a:bodyPr anchorCtr="0" anchor="t" bIns="91425" lIns="91425" spcFirstLastPara="1" rIns="91425" wrap="square" tIns="91425"/>
          <a:lstStyle>
            <a:lvl1pPr indent="-355600" lvl="0" marL="457200" marR="0" rtl="0" algn="l">
              <a:lnSpc>
                <a:spcPct val="100000"/>
              </a:lnSpc>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2" name="Shape 82"/>
          <p:cNvSpPr txBox="1"/>
          <p:nvPr>
            <p:ph idx="3" type="body"/>
          </p:nvPr>
        </p:nvSpPr>
        <p:spPr>
          <a:xfrm>
            <a:off x="4710953" y="1828801"/>
            <a:ext cx="3657600" cy="2057400"/>
          </a:xfrm>
          <a:prstGeom prst="rect">
            <a:avLst/>
          </a:prstGeom>
          <a:noFill/>
          <a:ln>
            <a:noFill/>
          </a:ln>
        </p:spPr>
        <p:txBody>
          <a:bodyPr anchorCtr="0" anchor="t" bIns="91425" lIns="91425" spcFirstLastPara="1" rIns="91425" wrap="square" tIns="91425"/>
          <a:lstStyle>
            <a:lvl1pPr indent="-355600" lvl="0" marL="457200" marR="0" rtl="0" algn="l">
              <a:lnSpc>
                <a:spcPct val="100000"/>
              </a:lnSpc>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3" name="Shape 83"/>
          <p:cNvSpPr txBox="1"/>
          <p:nvPr>
            <p:ph idx="4" type="body"/>
          </p:nvPr>
        </p:nvSpPr>
        <p:spPr>
          <a:xfrm>
            <a:off x="4710953" y="3991816"/>
            <a:ext cx="3657600" cy="2057400"/>
          </a:xfrm>
          <a:prstGeom prst="rect">
            <a:avLst/>
          </a:prstGeom>
          <a:noFill/>
          <a:ln>
            <a:noFill/>
          </a:ln>
        </p:spPr>
        <p:txBody>
          <a:bodyPr anchorCtr="0" anchor="t" bIns="91425" lIns="91425" spcFirstLastPara="1" rIns="91425" wrap="square" tIns="91425"/>
          <a:lstStyle>
            <a:lvl1pPr indent="-355600" lvl="0" marL="457200" marR="0" rtl="0" algn="l">
              <a:lnSpc>
                <a:spcPct val="100000"/>
              </a:lnSpc>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4" name="Shape 84"/>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5" name="Shape 85"/>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6" name="Shape 86"/>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7" name="Shape 87"/>
        <p:cNvGrpSpPr/>
        <p:nvPr/>
      </p:nvGrpSpPr>
      <p:grpSpPr>
        <a:xfrm>
          <a:off x="0" y="0"/>
          <a:ext cx="0" cy="0"/>
          <a:chOff x="0" y="0"/>
          <a:chExt cx="0" cy="0"/>
        </a:xfrm>
      </p:grpSpPr>
      <p:pic>
        <p:nvPicPr>
          <p:cNvPr descr="Overlay-ContentSlides.png" id="88" name="Shape 88"/>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89" name="Shape 89"/>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9pPr>
          </a:lstStyle>
          <a:p/>
        </p:txBody>
      </p:sp>
      <p:sp>
        <p:nvSpPr>
          <p:cNvPr id="90" name="Shape 90"/>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1" name="Shape 91"/>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2" name="Shape 92"/>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1.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Shape 10"/>
          <p:cNvSpPr/>
          <p:nvPr/>
        </p:nvSpPr>
        <p:spPr>
          <a:xfrm>
            <a:off x="190500" y="190500"/>
            <a:ext cx="8764588" cy="6478588"/>
          </a:xfrm>
          <a:prstGeom prst="round2DiagRect">
            <a:avLst>
              <a:gd fmla="val 9416" name="adj1"/>
              <a:gd fmla="val 0" name="adj2"/>
            </a:avLst>
          </a:prstGeom>
          <a:gradFill>
            <a:gsLst>
              <a:gs pos="0">
                <a:srgbClr val="B27A00"/>
              </a:gs>
              <a:gs pos="13000">
                <a:srgbClr val="B27A00"/>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 name="Shape 11"/>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9pPr>
          </a:lstStyle>
          <a:p/>
        </p:txBody>
      </p:sp>
      <p:sp>
        <p:nvSpPr>
          <p:cNvPr id="12" name="Shape 12"/>
          <p:cNvSpPr txBox="1"/>
          <p:nvPr>
            <p:ph idx="1" type="body"/>
          </p:nvPr>
        </p:nvSpPr>
        <p:spPr>
          <a:xfrm>
            <a:off x="779463" y="1828800"/>
            <a:ext cx="7583487" cy="4208463"/>
          </a:xfrm>
          <a:prstGeom prst="rect">
            <a:avLst/>
          </a:prstGeom>
          <a:noFill/>
          <a:ln>
            <a:noFill/>
          </a:ln>
        </p:spPr>
        <p:txBody>
          <a:bodyPr anchorCtr="0" anchor="t" bIns="91425" lIns="91425" spcFirstLastPara="1" rIns="91425" wrap="square" tIns="91425"/>
          <a:lstStyle>
            <a:lvl1pPr indent="-368300" lvl="0" marL="457200" marR="0" rtl="0" algn="l">
              <a:lnSpc>
                <a:spcPct val="100000"/>
              </a:lnSpc>
              <a:spcBef>
                <a:spcPts val="2000"/>
              </a:spcBef>
              <a:spcAft>
                <a:spcPts val="0"/>
              </a:spcAft>
              <a:buClr>
                <a:srgbClr val="001D4D"/>
              </a:buClr>
              <a:buSzPts val="2200"/>
              <a:buFont typeface="Noto Sans Symbols"/>
              <a:buChar char="●"/>
              <a:defRPr b="0" i="0" sz="2200" u="none" cap="none" strike="noStrike">
                <a:solidFill>
                  <a:srgbClr val="001D4D"/>
                </a:solidFill>
                <a:latin typeface="Trebuchet MS"/>
                <a:ea typeface="Trebuchet MS"/>
                <a:cs typeface="Trebuchet MS"/>
                <a:sym typeface="Trebuchet MS"/>
              </a:defRPr>
            </a:lvl1pPr>
            <a:lvl2pPr indent="-355600" lvl="1" marL="914400" marR="0" rtl="0" algn="l">
              <a:lnSpc>
                <a:spcPct val="100000"/>
              </a:lnSpc>
              <a:spcBef>
                <a:spcPts val="6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2pPr>
            <a:lvl3pPr indent="-342900" lvl="2" marL="13716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3" name="Shape 13"/>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Shape 14"/>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5" name="Shape 15"/>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pic>
        <p:nvPicPr>
          <p:cNvPr descr="FIULogo_H_CMYK_fx.png" id="16" name="Shape 16"/>
          <p:cNvPicPr preferRelativeResize="0"/>
          <p:nvPr/>
        </p:nvPicPr>
        <p:blipFill rotWithShape="1">
          <a:blip r:embed="rId1">
            <a:alphaModFix/>
          </a:blip>
          <a:srcRect b="0" l="0" r="0" t="0"/>
          <a:stretch/>
        </p:blipFill>
        <p:spPr>
          <a:xfrm>
            <a:off x="6103938" y="5959475"/>
            <a:ext cx="2430462" cy="6937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16.png"/><Relationship Id="rId5"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15.png"/><Relationship Id="rId5" Type="http://schemas.openxmlformats.org/officeDocument/2006/relationships/image" Target="../media/image32.png"/><Relationship Id="rId6"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2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image" Target="../media/image2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7.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1.png"/><Relationship Id="rId4" Type="http://schemas.openxmlformats.org/officeDocument/2006/relationships/image" Target="../media/image34.png"/><Relationship Id="rId5"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7.png"/><Relationship Id="rId4" Type="http://schemas.openxmlformats.org/officeDocument/2006/relationships/image" Target="../media/image3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7.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7.pn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Shape 149"/>
          <p:cNvSpPr txBox="1"/>
          <p:nvPr>
            <p:ph type="ctrTitle"/>
          </p:nvPr>
        </p:nvSpPr>
        <p:spPr>
          <a:xfrm>
            <a:off x="135925" y="1510688"/>
            <a:ext cx="8686800" cy="39009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4400" u="none" cap="none" strike="noStrike">
                <a:solidFill>
                  <a:srgbClr val="001D4D"/>
                </a:solidFill>
                <a:latin typeface="Trebuchet MS"/>
                <a:ea typeface="Trebuchet MS"/>
                <a:cs typeface="Trebuchet MS"/>
                <a:sym typeface="Trebuchet MS"/>
              </a:rPr>
              <a:t>Virtual Roll Call 4.0</a:t>
            </a:r>
            <a:endParaRPr b="0" i="0" sz="2900" u="none" cap="none" strike="noStrike">
              <a:solidFill>
                <a:srgbClr val="001D4D"/>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SzPts val="1400"/>
              <a:buFont typeface="Arial"/>
              <a:buNone/>
            </a:pPr>
            <a:r>
              <a:t/>
            </a:r>
            <a:endParaRPr b="0" i="0" sz="2900" u="none" cap="none" strike="noStrike">
              <a:solidFill>
                <a:srgbClr val="001D4D"/>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SzPts val="1400"/>
              <a:buFont typeface="Arial"/>
              <a:buNone/>
            </a:pPr>
            <a:r>
              <a:rPr b="0" i="0" lang="en-US" sz="2500" u="none" cap="none" strike="noStrike">
                <a:solidFill>
                  <a:srgbClr val="000000"/>
                </a:solidFill>
                <a:latin typeface="Trebuchet MS"/>
                <a:ea typeface="Trebuchet MS"/>
                <a:cs typeface="Trebuchet MS"/>
                <a:sym typeface="Trebuchet MS"/>
              </a:rPr>
              <a:t>Team Members: Darilys Pereira Lopez, Juan Hernandez</a:t>
            </a:r>
            <a:br>
              <a:rPr b="0" i="0" lang="en-US" sz="2500" u="none" cap="none" strike="noStrike">
                <a:solidFill>
                  <a:srgbClr val="000000"/>
                </a:solidFill>
                <a:latin typeface="Trebuchet MS"/>
                <a:ea typeface="Trebuchet MS"/>
                <a:cs typeface="Trebuchet MS"/>
                <a:sym typeface="Trebuchet MS"/>
              </a:rPr>
            </a:br>
            <a:r>
              <a:rPr b="0" i="0" lang="en-US" sz="2500" u="none" cap="none" strike="noStrike">
                <a:solidFill>
                  <a:srgbClr val="000000"/>
                </a:solidFill>
                <a:latin typeface="Trebuchet MS"/>
                <a:ea typeface="Trebuchet MS"/>
                <a:cs typeface="Trebuchet MS"/>
                <a:sym typeface="Trebuchet MS"/>
              </a:rPr>
              <a:t>Product Owner: Jason Cohen, Frank Alvarado</a:t>
            </a:r>
            <a:endParaRPr b="0" i="0" sz="2500" u="none" cap="none" strike="noStrike">
              <a:solidFill>
                <a:srgbClr val="000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SzPts val="1400"/>
              <a:buFont typeface="Arial"/>
              <a:buNone/>
            </a:pPr>
            <a:r>
              <a:rPr b="0" i="0" lang="en-US" sz="2500" u="none" cap="none" strike="noStrike">
                <a:solidFill>
                  <a:srgbClr val="000000"/>
                </a:solidFill>
                <a:latin typeface="Trebuchet MS"/>
                <a:ea typeface="Trebuchet MS"/>
                <a:cs typeface="Trebuchet MS"/>
                <a:sym typeface="Trebuchet MS"/>
              </a:rPr>
              <a:t>Instructor: Masoud Sadjadi</a:t>
            </a:r>
            <a:br>
              <a:rPr b="0" i="0" lang="en-US" sz="2800" u="none" cap="none" strike="noStrike">
                <a:solidFill>
                  <a:srgbClr val="000000"/>
                </a:solidFill>
                <a:latin typeface="Trebuchet MS"/>
                <a:ea typeface="Trebuchet MS"/>
                <a:cs typeface="Trebuchet MS"/>
                <a:sym typeface="Trebuchet MS"/>
              </a:rPr>
            </a:br>
            <a:br>
              <a:rPr b="0" i="0" lang="en-US" sz="4400" u="none" cap="none" strike="noStrike">
                <a:solidFill>
                  <a:srgbClr val="000000"/>
                </a:solidFill>
                <a:latin typeface="Trebuchet MS"/>
                <a:ea typeface="Trebuchet MS"/>
                <a:cs typeface="Trebuchet MS"/>
                <a:sym typeface="Trebuchet MS"/>
              </a:rPr>
            </a:br>
            <a:r>
              <a:rPr b="0" i="0" lang="en-US" sz="1800" u="none" cap="none" strike="noStrike">
                <a:solidFill>
                  <a:srgbClr val="000000"/>
                </a:solidFill>
                <a:latin typeface="Trebuchet MS"/>
                <a:ea typeface="Trebuchet MS"/>
                <a:cs typeface="Trebuchet MS"/>
                <a:sym typeface="Trebuchet MS"/>
              </a:rPr>
              <a:t>School of Computing and Information Sciences</a:t>
            </a:r>
            <a:br>
              <a:rPr b="0" i="0" lang="en-US" sz="1800" u="none" cap="none" strike="noStrike">
                <a:solidFill>
                  <a:srgbClr val="000000"/>
                </a:solidFill>
                <a:latin typeface="Trebuchet MS"/>
                <a:ea typeface="Trebuchet MS"/>
                <a:cs typeface="Trebuchet MS"/>
                <a:sym typeface="Trebuchet MS"/>
              </a:rPr>
            </a:br>
            <a:r>
              <a:rPr b="0" i="0" lang="en-US" sz="1800" u="none" cap="none" strike="noStrike">
                <a:solidFill>
                  <a:srgbClr val="000000"/>
                </a:solidFill>
                <a:latin typeface="Trebuchet MS"/>
                <a:ea typeface="Trebuchet MS"/>
                <a:cs typeface="Trebuchet MS"/>
                <a:sym typeface="Trebuchet MS"/>
              </a:rPr>
              <a:t>Florida International University</a:t>
            </a:r>
            <a:endParaRPr b="0" i="0" sz="4400" u="none" cap="none" strike="noStrike">
              <a:solidFill>
                <a:srgbClr val="000000"/>
              </a:solidFill>
              <a:latin typeface="Trebuchet MS"/>
              <a:ea typeface="Trebuchet MS"/>
              <a:cs typeface="Trebuchet MS"/>
              <a:sym typeface="Trebuchet MS"/>
            </a:endParaRPr>
          </a:p>
        </p:txBody>
      </p:sp>
      <p:sp>
        <p:nvSpPr>
          <p:cNvPr id="150" name="Shape 150"/>
          <p:cNvSpPr txBox="1"/>
          <p:nvPr>
            <p:ph idx="1" type="subTitle"/>
          </p:nvPr>
        </p:nvSpPr>
        <p:spPr>
          <a:xfrm>
            <a:off x="228600" y="5643562"/>
            <a:ext cx="8686800" cy="1219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200"/>
              <a:buFont typeface="Noto Sans Symbols"/>
              <a:buNone/>
            </a:pPr>
            <a:r>
              <a:rPr b="0" i="0" lang="en-US" sz="1800" u="none" cap="none" strike="noStrike">
                <a:solidFill>
                  <a:srgbClr val="666666"/>
                </a:solidFill>
                <a:latin typeface="Trebuchet MS"/>
                <a:ea typeface="Trebuchet MS"/>
                <a:cs typeface="Trebuchet MS"/>
                <a:sym typeface="Trebuchet MS"/>
              </a:rPr>
              <a:t> </a:t>
            </a:r>
            <a:endParaRPr b="0" i="0" sz="1800" u="none" cap="none" strike="noStrike">
              <a:solidFill>
                <a:srgbClr val="666666"/>
              </a:solidFill>
              <a:latin typeface="Trebuchet MS"/>
              <a:ea typeface="Trebuchet MS"/>
              <a:cs typeface="Trebuchet MS"/>
              <a:sym typeface="Trebuchet MS"/>
            </a:endParaRPr>
          </a:p>
        </p:txBody>
      </p:sp>
      <p:sp>
        <p:nvSpPr>
          <p:cNvPr id="151" name="Shape 151"/>
          <p:cNvSpPr txBox="1"/>
          <p:nvPr/>
        </p:nvSpPr>
        <p:spPr>
          <a:xfrm>
            <a:off x="135925" y="556025"/>
            <a:ext cx="8686800" cy="7227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rgbClr val="001D4D"/>
                </a:solidFill>
                <a:latin typeface="Trebuchet MS"/>
                <a:ea typeface="Trebuchet MS"/>
                <a:cs typeface="Trebuchet MS"/>
                <a:sym typeface="Trebuchet MS"/>
              </a:rPr>
              <a:t>Final Presentation</a:t>
            </a:r>
            <a:endParaRPr b="0" i="0" sz="3600" u="none" cap="none" strike="noStrike">
              <a:solidFill>
                <a:srgbClr val="001D4D"/>
              </a:solidFill>
              <a:latin typeface="Trebuchet MS"/>
              <a:ea typeface="Trebuchet MS"/>
              <a:cs typeface="Trebuchet MS"/>
              <a:sym typeface="Trebuchet MS"/>
            </a:endParaRPr>
          </a:p>
          <a:p>
            <a:pPr indent="0" lvl="0" marL="0" marR="0" rtl="0" algn="ctr">
              <a:lnSpc>
                <a:spcPct val="100000"/>
              </a:lnSpc>
              <a:spcBef>
                <a:spcPts val="0"/>
              </a:spcBef>
              <a:spcAft>
                <a:spcPts val="0"/>
              </a:spcAft>
              <a:buClr>
                <a:schemeClr val="dk1"/>
              </a:buClr>
              <a:buSzPts val="2600"/>
              <a:buFont typeface="Arial"/>
              <a:buNone/>
            </a:pPr>
            <a:r>
              <a:rPr b="0" i="0" lang="en-US" sz="2600" u="none" cap="none" strike="noStrike">
                <a:solidFill>
                  <a:srgbClr val="001D4D"/>
                </a:solidFill>
                <a:latin typeface="Trebuchet MS"/>
                <a:ea typeface="Trebuchet MS"/>
                <a:cs typeface="Trebuchet MS"/>
                <a:sym typeface="Trebuchet MS"/>
              </a:rPr>
              <a:t>Spring 2018</a:t>
            </a:r>
            <a:endParaRPr b="0" i="0" sz="2600" u="none" cap="none" strike="noStrike">
              <a:solidFill>
                <a:srgbClr val="001D4D"/>
              </a:solidFill>
              <a:latin typeface="Trebuchet MS"/>
              <a:ea typeface="Trebuchet MS"/>
              <a:cs typeface="Trebuchet MS"/>
              <a:sym typeface="Trebuchet MS"/>
            </a:endParaRPr>
          </a:p>
        </p:txBody>
      </p:sp>
      <p:pic>
        <p:nvPicPr>
          <p:cNvPr id="152" name="Shape 152"/>
          <p:cNvPicPr preferRelativeResize="0"/>
          <p:nvPr/>
        </p:nvPicPr>
        <p:blipFill rotWithShape="1">
          <a:blip r:embed="rId3">
            <a:alphaModFix/>
          </a:blip>
          <a:srcRect b="0" l="0" r="0" t="0"/>
          <a:stretch/>
        </p:blipFill>
        <p:spPr>
          <a:xfrm>
            <a:off x="295575" y="5411600"/>
            <a:ext cx="1099223" cy="12191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pic>
        <p:nvPicPr>
          <p:cNvPr id="224" name="Shape 224"/>
          <p:cNvPicPr preferRelativeResize="0"/>
          <p:nvPr/>
        </p:nvPicPr>
        <p:blipFill rotWithShape="1">
          <a:blip r:embed="rId3">
            <a:alphaModFix/>
          </a:blip>
          <a:srcRect b="0" l="0" r="0" t="0"/>
          <a:stretch/>
        </p:blipFill>
        <p:spPr>
          <a:xfrm>
            <a:off x="295575" y="5411600"/>
            <a:ext cx="1099223" cy="1219199"/>
          </a:xfrm>
          <a:prstGeom prst="rect">
            <a:avLst/>
          </a:prstGeom>
          <a:noFill/>
          <a:ln>
            <a:noFill/>
          </a:ln>
        </p:spPr>
      </p:pic>
      <p:pic>
        <p:nvPicPr>
          <p:cNvPr descr="https://lh4.googleusercontent.com/6laZXLntEjCilzTgyp4eYBsNJxFtY51Rb-XUqGMkekJOlx2KJLjYAkqvuYnGNtr-OMBMbn8_J1AukC3U3F6Oeqn6a1wAwkFkrVpYj5O1svzPXF9n5_Mz13BT9CosUz2-cSE-ec81" id="225" name="Shape 225"/>
          <p:cNvPicPr preferRelativeResize="0"/>
          <p:nvPr/>
        </p:nvPicPr>
        <p:blipFill rotWithShape="1">
          <a:blip r:embed="rId4">
            <a:alphaModFix/>
          </a:blip>
          <a:srcRect b="0" l="0" r="0" t="0"/>
          <a:stretch/>
        </p:blipFill>
        <p:spPr>
          <a:xfrm>
            <a:off x="647700" y="2120900"/>
            <a:ext cx="7848600" cy="2616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pic>
        <p:nvPicPr>
          <p:cNvPr id="230" name="Shape 230"/>
          <p:cNvPicPr preferRelativeResize="0"/>
          <p:nvPr/>
        </p:nvPicPr>
        <p:blipFill rotWithShape="1">
          <a:blip r:embed="rId3">
            <a:alphaModFix/>
          </a:blip>
          <a:srcRect b="0" l="0" r="0" t="0"/>
          <a:stretch/>
        </p:blipFill>
        <p:spPr>
          <a:xfrm>
            <a:off x="295575" y="5411600"/>
            <a:ext cx="1099223" cy="1219199"/>
          </a:xfrm>
          <a:prstGeom prst="rect">
            <a:avLst/>
          </a:prstGeom>
          <a:noFill/>
          <a:ln>
            <a:noFill/>
          </a:ln>
        </p:spPr>
      </p:pic>
      <p:pic>
        <p:nvPicPr>
          <p:cNvPr descr="https://lh3.googleusercontent.com/t_XBFjlBLBherU0TMReNVhvKNUUviDpwDc5JLI3ZoO9vVbh0hBawLRBIQNA562smH8hCscr4Bad1qqc5RLNc1tpI1g4ey9Po9qDeXUC5WlKBHLD88no_ajqgWqZf6XvOt4qGDWTk" id="231" name="Shape 231"/>
          <p:cNvPicPr preferRelativeResize="0"/>
          <p:nvPr/>
        </p:nvPicPr>
        <p:blipFill rotWithShape="1">
          <a:blip r:embed="rId4">
            <a:alphaModFix/>
          </a:blip>
          <a:srcRect b="0" l="0" r="0" t="0"/>
          <a:stretch/>
        </p:blipFill>
        <p:spPr>
          <a:xfrm>
            <a:off x="609600" y="2051050"/>
            <a:ext cx="7924800" cy="2755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pic>
        <p:nvPicPr>
          <p:cNvPr id="236" name="Shape 236"/>
          <p:cNvPicPr preferRelativeResize="0"/>
          <p:nvPr/>
        </p:nvPicPr>
        <p:blipFill rotWithShape="1">
          <a:blip r:embed="rId3">
            <a:alphaModFix/>
          </a:blip>
          <a:srcRect b="0" l="0" r="0" t="0"/>
          <a:stretch/>
        </p:blipFill>
        <p:spPr>
          <a:xfrm>
            <a:off x="295575" y="5411600"/>
            <a:ext cx="1099223" cy="1219199"/>
          </a:xfrm>
          <a:prstGeom prst="rect">
            <a:avLst/>
          </a:prstGeom>
          <a:noFill/>
          <a:ln>
            <a:noFill/>
          </a:ln>
        </p:spPr>
      </p:pic>
      <p:pic>
        <p:nvPicPr>
          <p:cNvPr descr="https://lh3.googleusercontent.com/0w3EJpHGTVAm_JB2-p0SibSm64qoZs8wPk3TnTEqwoaEsLtPg7SThqLoI-otjoeyTOdELwgOvFQkGYewEyiOVBQynvy_BV-YJ9GBD2cIBaD7wtwVDj7yWeMOibjhJfNmDso9tBf4" id="237" name="Shape 237"/>
          <p:cNvPicPr preferRelativeResize="0"/>
          <p:nvPr/>
        </p:nvPicPr>
        <p:blipFill rotWithShape="1">
          <a:blip r:embed="rId4">
            <a:alphaModFix/>
          </a:blip>
          <a:srcRect b="0" l="0" r="0" t="0"/>
          <a:stretch/>
        </p:blipFill>
        <p:spPr>
          <a:xfrm>
            <a:off x="609600" y="2076450"/>
            <a:ext cx="7924800" cy="2705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pic>
        <p:nvPicPr>
          <p:cNvPr id="242" name="Shape 242"/>
          <p:cNvPicPr preferRelativeResize="0"/>
          <p:nvPr/>
        </p:nvPicPr>
        <p:blipFill rotWithShape="1">
          <a:blip r:embed="rId3">
            <a:alphaModFix/>
          </a:blip>
          <a:srcRect b="0" l="0" r="0" t="0"/>
          <a:stretch/>
        </p:blipFill>
        <p:spPr>
          <a:xfrm>
            <a:off x="295575" y="5411600"/>
            <a:ext cx="1099223" cy="1219199"/>
          </a:xfrm>
          <a:prstGeom prst="rect">
            <a:avLst/>
          </a:prstGeom>
          <a:noFill/>
          <a:ln>
            <a:noFill/>
          </a:ln>
        </p:spPr>
      </p:pic>
      <p:pic>
        <p:nvPicPr>
          <p:cNvPr descr="https://lh5.googleusercontent.com/7WJAnOnkgIXsqdcdAwLzH9DrCK-Gu5TszTyjJNBJE0-kZKAIlRkFKGps0fWjP0no5R9s0Kl-Fclwp7inB9YRHa8iD6lE-dwIkffFDAUdze6PJzJ7YedIvWp2gwfepn0n1_CKpyZP" id="243" name="Shape 243"/>
          <p:cNvPicPr preferRelativeResize="0"/>
          <p:nvPr/>
        </p:nvPicPr>
        <p:blipFill rotWithShape="1">
          <a:blip r:embed="rId4">
            <a:alphaModFix/>
          </a:blip>
          <a:srcRect b="0" l="0" r="0" t="0"/>
          <a:stretch/>
        </p:blipFill>
        <p:spPr>
          <a:xfrm>
            <a:off x="609600" y="1974850"/>
            <a:ext cx="7924800" cy="2908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Shape 249"/>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3800" u="none" cap="none" strike="noStrike">
                <a:solidFill>
                  <a:srgbClr val="001D4D"/>
                </a:solidFill>
                <a:latin typeface="Trebuchet MS"/>
                <a:ea typeface="Trebuchet MS"/>
                <a:cs typeface="Trebuchet MS"/>
                <a:sym typeface="Trebuchet MS"/>
              </a:rPr>
              <a:t>User Story #330</a:t>
            </a:r>
            <a:endParaRPr b="0" i="0" sz="2400" u="none" cap="none" strike="noStrike">
              <a:solidFill>
                <a:srgbClr val="001D4D"/>
              </a:solidFill>
              <a:latin typeface="Trebuchet MS"/>
              <a:ea typeface="Trebuchet MS"/>
              <a:cs typeface="Trebuchet MS"/>
              <a:sym typeface="Trebuchet MS"/>
            </a:endParaRPr>
          </a:p>
        </p:txBody>
      </p:sp>
      <p:pic>
        <p:nvPicPr>
          <p:cNvPr id="250" name="Shape 250"/>
          <p:cNvPicPr preferRelativeResize="0"/>
          <p:nvPr/>
        </p:nvPicPr>
        <p:blipFill rotWithShape="1">
          <a:blip r:embed="rId3">
            <a:alphaModFix/>
          </a:blip>
          <a:srcRect b="0" l="0" r="0" t="0"/>
          <a:stretch/>
        </p:blipFill>
        <p:spPr>
          <a:xfrm>
            <a:off x="295575" y="5411600"/>
            <a:ext cx="1099223" cy="1219199"/>
          </a:xfrm>
          <a:prstGeom prst="rect">
            <a:avLst/>
          </a:prstGeom>
          <a:noFill/>
          <a:ln>
            <a:noFill/>
          </a:ln>
        </p:spPr>
      </p:pic>
      <p:sp>
        <p:nvSpPr>
          <p:cNvPr id="251" name="Shape 251"/>
          <p:cNvSpPr txBox="1"/>
          <p:nvPr>
            <p:ph idx="1" type="body"/>
          </p:nvPr>
        </p:nvSpPr>
        <p:spPr>
          <a:xfrm>
            <a:off x="779463" y="1559169"/>
            <a:ext cx="7583487" cy="42084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2000"/>
              </a:spcBef>
              <a:spcAft>
                <a:spcPts val="0"/>
              </a:spcAft>
              <a:buClr>
                <a:srgbClr val="001D4D"/>
              </a:buClr>
              <a:buSzPts val="2200"/>
              <a:buFont typeface="Noto Sans Symbols"/>
              <a:buNone/>
            </a:pPr>
            <a:r>
              <a:rPr b="1" i="0" lang="en-US" sz="1600" u="none" cap="none" strike="noStrike">
                <a:solidFill>
                  <a:schemeClr val="dk1"/>
                </a:solidFill>
                <a:latin typeface="Arial"/>
                <a:ea typeface="Arial"/>
                <a:cs typeface="Arial"/>
                <a:sym typeface="Arial"/>
              </a:rPr>
              <a:t>Add Additional Fields to Watch Order to Match the Original Document and Allow Officer to See them on Map</a:t>
            </a:r>
            <a:endParaRPr/>
          </a:p>
          <a:p>
            <a:pPr indent="0" lvl="0" marL="88900" marR="0" rtl="0" algn="l">
              <a:lnSpc>
                <a:spcPct val="100000"/>
              </a:lnSpc>
              <a:spcBef>
                <a:spcPts val="2000"/>
              </a:spcBef>
              <a:spcAft>
                <a:spcPts val="0"/>
              </a:spcAft>
              <a:buClr>
                <a:srgbClr val="001D4D"/>
              </a:buClr>
              <a:buSzPts val="2200"/>
              <a:buFont typeface="Noto Sans Symbols"/>
              <a:buNone/>
            </a:pPr>
            <a:r>
              <a:rPr b="0" i="1" lang="en-US" sz="1500" u="none" cap="none" strike="noStrike">
                <a:solidFill>
                  <a:schemeClr val="dk1"/>
                </a:solidFill>
                <a:latin typeface="Arial"/>
                <a:ea typeface="Arial"/>
                <a:cs typeface="Arial"/>
                <a:sym typeface="Arial"/>
              </a:rPr>
              <a:t>As a supervisor, I would like to add more fields to the watch order input screen so that it matches the original document and allow officers to see them on map.</a:t>
            </a:r>
            <a:endParaRPr/>
          </a:p>
          <a:p>
            <a:pPr indent="0" lvl="0" marL="88900" marR="0" rtl="0" algn="l">
              <a:lnSpc>
                <a:spcPct val="100000"/>
              </a:lnSpc>
              <a:spcBef>
                <a:spcPts val="800"/>
              </a:spcBef>
              <a:spcAft>
                <a:spcPts val="0"/>
              </a:spcAft>
              <a:buClr>
                <a:srgbClr val="001D4D"/>
              </a:buClr>
              <a:buSzPts val="2200"/>
              <a:buFont typeface="Noto Sans Symbols"/>
              <a:buNone/>
            </a:pPr>
            <a:r>
              <a:rPr b="0" i="0" lang="en-US" sz="1700" u="sng" cap="none" strike="noStrike">
                <a:solidFill>
                  <a:schemeClr val="dk1"/>
                </a:solidFill>
                <a:latin typeface="Arial"/>
                <a:ea typeface="Arial"/>
                <a:cs typeface="Arial"/>
                <a:sym typeface="Arial"/>
              </a:rPr>
              <a:t>Acceptance Criteria:</a:t>
            </a:r>
            <a:endParaRPr/>
          </a:p>
          <a:p>
            <a:pPr indent="-368300" lvl="0" marL="457200" marR="0" rtl="0" algn="l">
              <a:lnSpc>
                <a:spcPct val="100000"/>
              </a:lnSpc>
              <a:spcBef>
                <a:spcPts val="0"/>
              </a:spcBef>
              <a:spcAft>
                <a:spcPts val="0"/>
              </a:spcAft>
              <a:buClr>
                <a:srgbClr val="001D4D"/>
              </a:buClr>
              <a:buSzPts val="2200"/>
              <a:buFont typeface="Noto Sans Symbols"/>
              <a:buChar char="●"/>
            </a:pPr>
            <a:r>
              <a:rPr b="0" i="0" lang="en-US" sz="1050" u="none" cap="none" strike="noStrike">
                <a:solidFill>
                  <a:schemeClr val="dk1"/>
                </a:solidFill>
                <a:latin typeface="Arial"/>
                <a:ea typeface="Arial"/>
                <a:cs typeface="Arial"/>
                <a:sym typeface="Arial"/>
              </a:rPr>
              <a:t>Add an button to the grid where all the watch order are been shown to officers so they can see full details of the watch orders.</a:t>
            </a:r>
            <a:endParaRPr/>
          </a:p>
          <a:p>
            <a:pPr indent="-368300" lvl="0" marL="457200" marR="0" rtl="0" algn="l">
              <a:lnSpc>
                <a:spcPct val="100000"/>
              </a:lnSpc>
              <a:spcBef>
                <a:spcPts val="0"/>
              </a:spcBef>
              <a:spcAft>
                <a:spcPts val="0"/>
              </a:spcAft>
              <a:buClr>
                <a:srgbClr val="001D4D"/>
              </a:buClr>
              <a:buSzPts val="2200"/>
              <a:buFont typeface="Noto Sans Symbols"/>
              <a:buChar char="●"/>
            </a:pPr>
            <a:r>
              <a:rPr b="0" i="0" lang="en-US" sz="1050" u="none" cap="none" strike="noStrike">
                <a:solidFill>
                  <a:schemeClr val="dk1"/>
                </a:solidFill>
                <a:latin typeface="Arial"/>
                <a:ea typeface="Arial"/>
                <a:cs typeface="Arial"/>
                <a:sym typeface="Arial"/>
              </a:rPr>
              <a:t>Show who created document.</a:t>
            </a:r>
            <a:endParaRPr/>
          </a:p>
          <a:p>
            <a:pPr indent="-368300" lvl="0" marL="457200" marR="0" rtl="0" algn="l">
              <a:lnSpc>
                <a:spcPct val="100000"/>
              </a:lnSpc>
              <a:spcBef>
                <a:spcPts val="0"/>
              </a:spcBef>
              <a:spcAft>
                <a:spcPts val="0"/>
              </a:spcAft>
              <a:buClr>
                <a:srgbClr val="001D4D"/>
              </a:buClr>
              <a:buSzPts val="2200"/>
              <a:buFont typeface="Noto Sans Symbols"/>
              <a:buChar char="●"/>
            </a:pPr>
            <a:r>
              <a:rPr b="0" i="0" lang="en-US" sz="1050" u="none" cap="none" strike="noStrike">
                <a:solidFill>
                  <a:schemeClr val="dk1"/>
                </a:solidFill>
                <a:latin typeface="Arial"/>
                <a:ea typeface="Arial"/>
                <a:cs typeface="Arial"/>
                <a:sym typeface="Arial"/>
              </a:rPr>
              <a:t>Add required info to the context menu of the marker in the map </a:t>
            </a:r>
            <a:endParaRPr/>
          </a:p>
          <a:p>
            <a:pPr indent="-368300" lvl="0" marL="457200" marR="0" rtl="0" algn="l">
              <a:lnSpc>
                <a:spcPct val="100000"/>
              </a:lnSpc>
              <a:spcBef>
                <a:spcPts val="0"/>
              </a:spcBef>
              <a:spcAft>
                <a:spcPts val="0"/>
              </a:spcAft>
              <a:buClr>
                <a:srgbClr val="001D4D"/>
              </a:buClr>
              <a:buSzPts val="2200"/>
              <a:buFont typeface="Noto Sans Symbols"/>
              <a:buChar char="●"/>
            </a:pPr>
            <a:r>
              <a:rPr b="0" i="0" lang="en-US" sz="1050" u="none" cap="none" strike="noStrike">
                <a:solidFill>
                  <a:schemeClr val="dk1"/>
                </a:solidFill>
                <a:latin typeface="Arial"/>
                <a:ea typeface="Arial"/>
                <a:cs typeface="Arial"/>
                <a:sym typeface="Arial"/>
              </a:rPr>
              <a:t>Add additional fields to watch order input form to match the original paper watch order the police department currently uses. </a:t>
            </a:r>
            <a:endParaRPr/>
          </a:p>
          <a:p>
            <a:pPr indent="-368300" lvl="0" marL="457200" marR="0" rtl="0" algn="l">
              <a:lnSpc>
                <a:spcPct val="100000"/>
              </a:lnSpc>
              <a:spcBef>
                <a:spcPts val="0"/>
              </a:spcBef>
              <a:spcAft>
                <a:spcPts val="0"/>
              </a:spcAft>
              <a:buClr>
                <a:srgbClr val="001D4D"/>
              </a:buClr>
              <a:buSzPts val="2200"/>
              <a:buFont typeface="Noto Sans Symbols"/>
              <a:buChar char="●"/>
            </a:pPr>
            <a:r>
              <a:rPr b="0" i="0" lang="en-US" sz="1050" u="none" cap="none" strike="noStrike">
                <a:solidFill>
                  <a:schemeClr val="dk1"/>
                </a:solidFill>
                <a:latin typeface="Arial"/>
                <a:ea typeface="Arial"/>
                <a:cs typeface="Arial"/>
                <a:sym typeface="Arial"/>
              </a:rPr>
              <a:t>Required fields: address, start date, person requesting watch order, emergency contact (with checkbox to specify that is the same as requester), prepared by (logged person)</a:t>
            </a:r>
            <a:endParaRPr/>
          </a:p>
          <a:p>
            <a:pPr indent="-368300" lvl="0" marL="457200" marR="0" rtl="0" algn="l">
              <a:lnSpc>
                <a:spcPct val="100000"/>
              </a:lnSpc>
              <a:spcBef>
                <a:spcPts val="0"/>
              </a:spcBef>
              <a:spcAft>
                <a:spcPts val="0"/>
              </a:spcAft>
              <a:buClr>
                <a:srgbClr val="001D4D"/>
              </a:buClr>
              <a:buSzPts val="2200"/>
              <a:buFont typeface="Noto Sans Symbols"/>
              <a:buChar char="●"/>
            </a:pPr>
            <a:r>
              <a:rPr b="0" i="0" lang="en-US" sz="1050" u="none" cap="none" strike="noStrike">
                <a:solidFill>
                  <a:schemeClr val="dk1"/>
                </a:solidFill>
                <a:latin typeface="Arial"/>
                <a:ea typeface="Arial"/>
                <a:cs typeface="Arial"/>
                <a:sym typeface="Arial"/>
              </a:rPr>
              <a:t>Check box to allow the contact information to be replicated into the emergency contact.</a:t>
            </a:r>
            <a:endParaRPr/>
          </a:p>
          <a:p>
            <a:pPr indent="0" lvl="0" marL="0" marR="0" rtl="0" algn="l">
              <a:lnSpc>
                <a:spcPct val="100000"/>
              </a:lnSpc>
              <a:spcBef>
                <a:spcPts val="2000"/>
              </a:spcBef>
              <a:spcAft>
                <a:spcPts val="0"/>
              </a:spcAft>
              <a:buClr>
                <a:srgbClr val="001D4D"/>
              </a:buClr>
              <a:buSzPts val="2200"/>
              <a:buFont typeface="Noto Sans Symbols"/>
              <a:buNone/>
            </a:pPr>
            <a:r>
              <a:t/>
            </a:r>
            <a:endParaRPr b="1" i="0" sz="1200" u="none" cap="none" strike="noStrike">
              <a:solidFill>
                <a:schemeClr val="dk1"/>
              </a:solidFill>
              <a:latin typeface="Arial"/>
              <a:ea typeface="Arial"/>
              <a:cs typeface="Arial"/>
              <a:sym typeface="Arial"/>
            </a:endParaRPr>
          </a:p>
          <a:p>
            <a:pPr indent="0" lvl="0" marL="0" marR="0" rtl="0" algn="l">
              <a:lnSpc>
                <a:spcPct val="100000"/>
              </a:lnSpc>
              <a:spcBef>
                <a:spcPts val="2000"/>
              </a:spcBef>
              <a:spcAft>
                <a:spcPts val="0"/>
              </a:spcAft>
              <a:buClr>
                <a:srgbClr val="001D4D"/>
              </a:buClr>
              <a:buSzPts val="2200"/>
              <a:buFont typeface="Noto Sans Symbols"/>
              <a:buNone/>
            </a:pPr>
            <a:r>
              <a:t/>
            </a:r>
            <a:endParaRPr b="1" i="0" sz="2000" u="none" cap="none" strike="noStrike">
              <a:solidFill>
                <a:srgbClr val="001D4D"/>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pic>
        <p:nvPicPr>
          <p:cNvPr id="256" name="Shape 256"/>
          <p:cNvPicPr preferRelativeResize="0"/>
          <p:nvPr/>
        </p:nvPicPr>
        <p:blipFill rotWithShape="1">
          <a:blip r:embed="rId3">
            <a:alphaModFix/>
          </a:blip>
          <a:srcRect b="0" l="0" r="0" t="0"/>
          <a:stretch/>
        </p:blipFill>
        <p:spPr>
          <a:xfrm>
            <a:off x="295575" y="5411600"/>
            <a:ext cx="1099223" cy="1219199"/>
          </a:xfrm>
          <a:prstGeom prst="rect">
            <a:avLst/>
          </a:prstGeom>
          <a:noFill/>
          <a:ln>
            <a:noFill/>
          </a:ln>
        </p:spPr>
      </p:pic>
      <p:pic>
        <p:nvPicPr>
          <p:cNvPr descr="https://lh5.googleusercontent.com/6cvXhX6RlBQs5ErQTJ_83eMu495L0pFpvjWoNXYoDndUA0OheT7hB2CCOs0fdoG2PZLW135wTUZ0pzJCeIJPrvSZm6gN-y6qDrp4jARC8LubfM124yZUdSNNSOCUdvFtnBg68HN7" id="257" name="Shape 257"/>
          <p:cNvPicPr preferRelativeResize="0"/>
          <p:nvPr/>
        </p:nvPicPr>
        <p:blipFill rotWithShape="1">
          <a:blip r:embed="rId4">
            <a:alphaModFix/>
          </a:blip>
          <a:srcRect b="0" l="0" r="0" t="0"/>
          <a:stretch/>
        </p:blipFill>
        <p:spPr>
          <a:xfrm>
            <a:off x="845186" y="1093177"/>
            <a:ext cx="7416800" cy="4038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pic>
        <p:nvPicPr>
          <p:cNvPr id="262" name="Shape 262"/>
          <p:cNvPicPr preferRelativeResize="0"/>
          <p:nvPr/>
        </p:nvPicPr>
        <p:blipFill rotWithShape="1">
          <a:blip r:embed="rId3">
            <a:alphaModFix/>
          </a:blip>
          <a:srcRect b="0" l="0" r="0" t="0"/>
          <a:stretch/>
        </p:blipFill>
        <p:spPr>
          <a:xfrm>
            <a:off x="295575" y="5411600"/>
            <a:ext cx="1099223" cy="1219199"/>
          </a:xfrm>
          <a:prstGeom prst="rect">
            <a:avLst/>
          </a:prstGeom>
          <a:noFill/>
          <a:ln>
            <a:noFill/>
          </a:ln>
        </p:spPr>
      </p:pic>
      <p:pic>
        <p:nvPicPr>
          <p:cNvPr descr="https://lh3.googleusercontent.com/zr6eNARUAe_Zr7-0YrFkuOvg00jGWWWKcj72azdjFKOlCznywtbhjDgVDoUnk68ujltbYRk4aWNMYvEt2Lk2RgQNm2D7L1Jd7_EICyibAhJwMWBLBajw8BAif011JqKqROSgpR-v" id="263" name="Shape 263"/>
          <p:cNvPicPr preferRelativeResize="0"/>
          <p:nvPr/>
        </p:nvPicPr>
        <p:blipFill rotWithShape="1">
          <a:blip r:embed="rId4">
            <a:alphaModFix/>
          </a:blip>
          <a:srcRect b="0" l="0" r="0" t="0"/>
          <a:stretch/>
        </p:blipFill>
        <p:spPr>
          <a:xfrm>
            <a:off x="1695450" y="1568450"/>
            <a:ext cx="5753100" cy="3721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pic>
        <p:nvPicPr>
          <p:cNvPr id="268" name="Shape 268"/>
          <p:cNvPicPr preferRelativeResize="0"/>
          <p:nvPr/>
        </p:nvPicPr>
        <p:blipFill rotWithShape="1">
          <a:blip r:embed="rId3">
            <a:alphaModFix/>
          </a:blip>
          <a:srcRect b="0" l="0" r="0" t="0"/>
          <a:stretch/>
        </p:blipFill>
        <p:spPr>
          <a:xfrm>
            <a:off x="295575" y="5411600"/>
            <a:ext cx="1099223" cy="1219199"/>
          </a:xfrm>
          <a:prstGeom prst="rect">
            <a:avLst/>
          </a:prstGeom>
          <a:noFill/>
          <a:ln>
            <a:noFill/>
          </a:ln>
        </p:spPr>
      </p:pic>
      <p:pic>
        <p:nvPicPr>
          <p:cNvPr descr="https://lh6.googleusercontent.com/KS_pPSJnHXY-Y-pt-lD5JCu-m2MH8uDfI6d-VUhBTukC7x1m10v09WBdnzsIfcLf2tPlsjfPkeJnrrvXMieUA6rczKkwUKizX5LmyUcm8kkudV-_HCrAINvSzmnuJlM6haQ7PwBL" id="269" name="Shape 269"/>
          <p:cNvPicPr preferRelativeResize="0"/>
          <p:nvPr/>
        </p:nvPicPr>
        <p:blipFill rotWithShape="1">
          <a:blip r:embed="rId4">
            <a:alphaModFix/>
          </a:blip>
          <a:srcRect b="0" l="0" r="0" t="0"/>
          <a:stretch/>
        </p:blipFill>
        <p:spPr>
          <a:xfrm>
            <a:off x="2051050" y="487973"/>
            <a:ext cx="4847981" cy="3626827"/>
          </a:xfrm>
          <a:prstGeom prst="rect">
            <a:avLst/>
          </a:prstGeom>
          <a:noFill/>
          <a:ln>
            <a:noFill/>
          </a:ln>
        </p:spPr>
      </p:pic>
      <p:pic>
        <p:nvPicPr>
          <p:cNvPr descr="https://lh4.googleusercontent.com/6p4DNKpca3gYPwA014jPSYhD8aTRop16C2gK0l0KqZ6tG7SKF9zv-18I2s5my69GnWpOqf1cQiniWJ5PQFl_u13UTXvnFwzBruKSNj6h5jEGGaLwt8B7cWkyFdSvpIlTEFo3crit" id="270" name="Shape 270"/>
          <p:cNvPicPr preferRelativeResize="0"/>
          <p:nvPr/>
        </p:nvPicPr>
        <p:blipFill rotWithShape="1">
          <a:blip r:embed="rId5">
            <a:alphaModFix/>
          </a:blip>
          <a:srcRect b="0" l="0" r="0" t="0"/>
          <a:stretch/>
        </p:blipFill>
        <p:spPr>
          <a:xfrm>
            <a:off x="2051050" y="4114800"/>
            <a:ext cx="4853842" cy="196416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pic>
        <p:nvPicPr>
          <p:cNvPr id="275" name="Shape 275"/>
          <p:cNvPicPr preferRelativeResize="0"/>
          <p:nvPr/>
        </p:nvPicPr>
        <p:blipFill rotWithShape="1">
          <a:blip r:embed="rId3">
            <a:alphaModFix/>
          </a:blip>
          <a:srcRect b="0" l="0" r="0" t="0"/>
          <a:stretch/>
        </p:blipFill>
        <p:spPr>
          <a:xfrm>
            <a:off x="295575" y="5411600"/>
            <a:ext cx="1099223" cy="1219199"/>
          </a:xfrm>
          <a:prstGeom prst="rect">
            <a:avLst/>
          </a:prstGeom>
          <a:noFill/>
          <a:ln>
            <a:noFill/>
          </a:ln>
        </p:spPr>
      </p:pic>
      <p:pic>
        <p:nvPicPr>
          <p:cNvPr descr="https://lh4.googleusercontent.com/YC3a2iUz-Ktu6uUzYQrIBnU8KEhmRMHcoltUsuISFp7TEFGNXGmNEli4ze0BYVLMIbx5jaNeb0szKcKHujkkP8hPIS9RX1oDFS10niEtolP2dEiQdj9CuVkHcWUR71ItF8HaefDe" id="276" name="Shape 276"/>
          <p:cNvPicPr preferRelativeResize="0"/>
          <p:nvPr/>
        </p:nvPicPr>
        <p:blipFill rotWithShape="1">
          <a:blip r:embed="rId4">
            <a:alphaModFix/>
          </a:blip>
          <a:srcRect b="0" l="0" r="0" t="0"/>
          <a:stretch/>
        </p:blipFill>
        <p:spPr>
          <a:xfrm>
            <a:off x="1529375" y="376880"/>
            <a:ext cx="4601795" cy="2565304"/>
          </a:xfrm>
          <a:prstGeom prst="rect">
            <a:avLst/>
          </a:prstGeom>
          <a:noFill/>
          <a:ln>
            <a:noFill/>
          </a:ln>
        </p:spPr>
      </p:pic>
      <p:pic>
        <p:nvPicPr>
          <p:cNvPr descr="https://lh6.googleusercontent.com/rChKR8N7JwwxQIPNeE34B4oFwl_VKHcMWHBa8F4jqxxd4dkAodz6Tk_5PLEvG1Ki3g2UL1GSeYBD6fTT03kxn1pVifYYB_NuirOcEB6Sr0H4B0i1CWv3N1GTi0-tKnZKWO03hKYK" id="277" name="Shape 277"/>
          <p:cNvPicPr preferRelativeResize="0"/>
          <p:nvPr/>
        </p:nvPicPr>
        <p:blipFill rotWithShape="1">
          <a:blip r:embed="rId5">
            <a:alphaModFix/>
          </a:blip>
          <a:srcRect b="0" l="0" r="0" t="0"/>
          <a:stretch/>
        </p:blipFill>
        <p:spPr>
          <a:xfrm>
            <a:off x="1529374" y="2940444"/>
            <a:ext cx="4601795" cy="2561824"/>
          </a:xfrm>
          <a:prstGeom prst="rect">
            <a:avLst/>
          </a:prstGeom>
          <a:noFill/>
          <a:ln>
            <a:noFill/>
          </a:ln>
        </p:spPr>
      </p:pic>
      <p:pic>
        <p:nvPicPr>
          <p:cNvPr descr="https://lh4.googleusercontent.com/LC545D1APYL1aZwkR-jKZgFP7huPG1VwOQ2ImbEf_rz1__uKYfkeRvWMcn8Jhc95rMvMEJKUzpndlvDJ4TKz4UeMzc2VirsUhzMc8xxkQc34El6km-eCi_MsQbz56_NCHkElN2zZ" id="278" name="Shape 278"/>
          <p:cNvPicPr preferRelativeResize="0"/>
          <p:nvPr/>
        </p:nvPicPr>
        <p:blipFill rotWithShape="1">
          <a:blip r:embed="rId6">
            <a:alphaModFix/>
          </a:blip>
          <a:srcRect b="0" l="0" r="0" t="0"/>
          <a:stretch/>
        </p:blipFill>
        <p:spPr>
          <a:xfrm>
            <a:off x="1529374" y="5502268"/>
            <a:ext cx="4601795" cy="10532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pic>
        <p:nvPicPr>
          <p:cNvPr descr="https://lh6.googleusercontent.com/3uzg_iUfAKbz-a69E1ocBUjVCKioHBe50B2ksxk-gIgzO3LUEqMScLP7VhrJMvshqRZFX7KqeQTD6zUtjeAnfB--Qb3-pBTJfAd8aDwytKrNL0QxYgp61J2q6HroToQvmY8ed_SD" id="283" name="Shape 283"/>
          <p:cNvPicPr preferRelativeResize="0"/>
          <p:nvPr/>
        </p:nvPicPr>
        <p:blipFill rotWithShape="1">
          <a:blip r:embed="rId3">
            <a:alphaModFix/>
          </a:blip>
          <a:srcRect b="0" l="0" r="0" t="0"/>
          <a:stretch/>
        </p:blipFill>
        <p:spPr>
          <a:xfrm>
            <a:off x="661377" y="1400907"/>
            <a:ext cx="8112552" cy="3006969"/>
          </a:xfrm>
          <a:prstGeom prst="rect">
            <a:avLst/>
          </a:prstGeom>
          <a:noFill/>
          <a:ln>
            <a:noFill/>
          </a:ln>
        </p:spPr>
      </p:pic>
      <p:pic>
        <p:nvPicPr>
          <p:cNvPr id="284" name="Shape 284"/>
          <p:cNvPicPr preferRelativeResize="0"/>
          <p:nvPr/>
        </p:nvPicPr>
        <p:blipFill rotWithShape="1">
          <a:blip r:embed="rId4">
            <a:alphaModFix/>
          </a:blip>
          <a:srcRect b="0" l="0" r="0" t="0"/>
          <a:stretch/>
        </p:blipFill>
        <p:spPr>
          <a:xfrm>
            <a:off x="295575" y="5411600"/>
            <a:ext cx="1099223" cy="12191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Shape 158"/>
          <p:cNvSpPr txBox="1"/>
          <p:nvPr>
            <p:ph type="title"/>
          </p:nvPr>
        </p:nvSpPr>
        <p:spPr>
          <a:xfrm>
            <a:off x="779463" y="381000"/>
            <a:ext cx="7583487" cy="1044575"/>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3800" u="none" cap="none" strike="noStrike">
                <a:solidFill>
                  <a:srgbClr val="001D4D"/>
                </a:solidFill>
                <a:latin typeface="Trebuchet MS"/>
                <a:ea typeface="Trebuchet MS"/>
                <a:cs typeface="Trebuchet MS"/>
                <a:sym typeface="Trebuchet MS"/>
              </a:rPr>
              <a:t>Project definition</a:t>
            </a:r>
            <a:endParaRPr b="0" i="0" sz="3800" u="none" cap="none" strike="noStrike">
              <a:solidFill>
                <a:srgbClr val="001D4D"/>
              </a:solidFill>
              <a:latin typeface="Trebuchet MS"/>
              <a:ea typeface="Trebuchet MS"/>
              <a:cs typeface="Trebuchet MS"/>
              <a:sym typeface="Trebuchet MS"/>
            </a:endParaRPr>
          </a:p>
        </p:txBody>
      </p:sp>
      <p:sp>
        <p:nvSpPr>
          <p:cNvPr id="159" name="Shape 159"/>
          <p:cNvSpPr txBox="1"/>
          <p:nvPr>
            <p:ph idx="1" type="body"/>
          </p:nvPr>
        </p:nvSpPr>
        <p:spPr>
          <a:xfrm>
            <a:off x="779463" y="1524000"/>
            <a:ext cx="7583487" cy="42084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1D4D"/>
              </a:buClr>
              <a:buSzPts val="2200"/>
              <a:buFont typeface="Noto Sans Symbols"/>
              <a:buNone/>
            </a:pPr>
            <a:r>
              <a:t/>
            </a:r>
            <a:endParaRPr b="0" i="0" sz="2200" u="none" cap="none" strike="noStrike">
              <a:solidFill>
                <a:srgbClr val="001D4D"/>
              </a:solidFill>
              <a:latin typeface="Trebuchet MS"/>
              <a:ea typeface="Trebuchet MS"/>
              <a:cs typeface="Trebuchet MS"/>
              <a:sym typeface="Trebuchet MS"/>
            </a:endParaRPr>
          </a:p>
          <a:p>
            <a:pPr indent="-355600" lvl="0" marL="457200" marR="0" rtl="0" algn="l">
              <a:lnSpc>
                <a:spcPct val="115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Roll call is a briefing meeting in police departments where shift supervisors share critical information with officers.</a:t>
            </a:r>
            <a:endParaRPr b="0" i="0" sz="20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1D4D"/>
              </a:buClr>
              <a:buSzPts val="2200"/>
              <a:buFont typeface="Noto Sans Symbols"/>
              <a:buNone/>
            </a:pPr>
            <a:r>
              <a:t/>
            </a:r>
            <a:endParaRPr b="0" i="0" sz="2000" u="none" cap="none" strike="noStrike">
              <a:solidFill>
                <a:schemeClr val="dk1"/>
              </a:solidFill>
              <a:latin typeface="Arial"/>
              <a:ea typeface="Arial"/>
              <a:cs typeface="Arial"/>
              <a:sym typeface="Arial"/>
            </a:endParaRPr>
          </a:p>
          <a:p>
            <a:pPr indent="-355600" lvl="0" marL="457200" marR="0" rtl="0" algn="l">
              <a:lnSpc>
                <a:spcPct val="115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Officers cannot always be present for these briefings, preventing them from receiving vital information.</a:t>
            </a:r>
            <a:endParaRPr b="0" i="0" sz="20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1D4D"/>
              </a:buClr>
              <a:buSzPts val="2200"/>
              <a:buFont typeface="Noto Sans Symbols"/>
              <a:buNone/>
            </a:pPr>
            <a:r>
              <a:t/>
            </a:r>
            <a:endParaRPr b="0" i="0" sz="2000" u="none" cap="none" strike="noStrike">
              <a:solidFill>
                <a:schemeClr val="dk1"/>
              </a:solidFill>
              <a:latin typeface="Arial"/>
              <a:ea typeface="Arial"/>
              <a:cs typeface="Arial"/>
              <a:sym typeface="Arial"/>
            </a:endParaRPr>
          </a:p>
          <a:p>
            <a:pPr indent="-355600" lvl="0" marL="457200" marR="0" rtl="0" algn="l">
              <a:lnSpc>
                <a:spcPct val="115000"/>
              </a:lnSpc>
              <a:spcBef>
                <a:spcPts val="0"/>
              </a:spcBef>
              <a:spcAft>
                <a:spcPts val="0"/>
              </a:spcAft>
              <a:buClr>
                <a:srgbClr val="001D4D"/>
              </a:buClr>
              <a:buSzPts val="2000"/>
              <a:buFont typeface="Arial"/>
              <a:buChar char="●"/>
            </a:pPr>
            <a:r>
              <a:rPr b="0" i="0" lang="en-US" sz="2000" u="none" cap="none" strike="noStrike">
                <a:solidFill>
                  <a:srgbClr val="081E3F"/>
                </a:solidFill>
                <a:latin typeface="Arial"/>
                <a:ea typeface="Arial"/>
                <a:cs typeface="Arial"/>
                <a:sym typeface="Arial"/>
              </a:rPr>
              <a:t>I</a:t>
            </a:r>
            <a:r>
              <a:rPr b="0" i="0" lang="en-US" sz="2000" u="none" cap="none" strike="noStrike">
                <a:solidFill>
                  <a:schemeClr val="dk1"/>
                </a:solidFill>
                <a:latin typeface="Arial"/>
                <a:ea typeface="Arial"/>
                <a:cs typeface="Arial"/>
                <a:sym typeface="Arial"/>
              </a:rPr>
              <a:t>t can be difficult for supervisors to distribute new material to officers after roll call is over</a:t>
            </a:r>
            <a:endParaRPr b="0" i="0" sz="1800" u="none" cap="none" strike="noStrike">
              <a:solidFill>
                <a:srgbClr val="001D4D"/>
              </a:solidFill>
              <a:latin typeface="Trebuchet MS"/>
              <a:ea typeface="Trebuchet MS"/>
              <a:cs typeface="Trebuchet MS"/>
              <a:sym typeface="Trebuchet MS"/>
            </a:endParaRPr>
          </a:p>
        </p:txBody>
      </p:sp>
      <p:pic>
        <p:nvPicPr>
          <p:cNvPr id="160" name="Shape 160"/>
          <p:cNvPicPr preferRelativeResize="0"/>
          <p:nvPr/>
        </p:nvPicPr>
        <p:blipFill rotWithShape="1">
          <a:blip r:embed="rId3">
            <a:alphaModFix/>
          </a:blip>
          <a:srcRect b="0" l="0" r="0" t="0"/>
          <a:stretch/>
        </p:blipFill>
        <p:spPr>
          <a:xfrm>
            <a:off x="295575" y="5411600"/>
            <a:ext cx="1099223" cy="12191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Shape 290"/>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3800" u="none" cap="none" strike="noStrike">
                <a:solidFill>
                  <a:srgbClr val="001D4D"/>
                </a:solidFill>
                <a:latin typeface="Trebuchet MS"/>
                <a:ea typeface="Trebuchet MS"/>
                <a:cs typeface="Trebuchet MS"/>
                <a:sym typeface="Trebuchet MS"/>
              </a:rPr>
              <a:t>User Story #336</a:t>
            </a:r>
            <a:endParaRPr b="0" i="0" sz="2400" u="none" cap="none" strike="noStrike">
              <a:solidFill>
                <a:srgbClr val="001D4D"/>
              </a:solidFill>
              <a:latin typeface="Trebuchet MS"/>
              <a:ea typeface="Trebuchet MS"/>
              <a:cs typeface="Trebuchet MS"/>
              <a:sym typeface="Trebuchet MS"/>
            </a:endParaRPr>
          </a:p>
        </p:txBody>
      </p:sp>
      <p:pic>
        <p:nvPicPr>
          <p:cNvPr id="291" name="Shape 291"/>
          <p:cNvPicPr preferRelativeResize="0"/>
          <p:nvPr/>
        </p:nvPicPr>
        <p:blipFill rotWithShape="1">
          <a:blip r:embed="rId3">
            <a:alphaModFix/>
          </a:blip>
          <a:srcRect b="0" l="0" r="0" t="0"/>
          <a:stretch/>
        </p:blipFill>
        <p:spPr>
          <a:xfrm>
            <a:off x="295575" y="5411600"/>
            <a:ext cx="1099223" cy="1219199"/>
          </a:xfrm>
          <a:prstGeom prst="rect">
            <a:avLst/>
          </a:prstGeom>
          <a:noFill/>
          <a:ln>
            <a:noFill/>
          </a:ln>
        </p:spPr>
      </p:pic>
      <p:sp>
        <p:nvSpPr>
          <p:cNvPr id="292" name="Shape 292"/>
          <p:cNvSpPr txBox="1"/>
          <p:nvPr>
            <p:ph idx="1" type="body"/>
          </p:nvPr>
        </p:nvSpPr>
        <p:spPr>
          <a:xfrm>
            <a:off x="779463" y="1828800"/>
            <a:ext cx="7583487" cy="42084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2000"/>
              </a:spcBef>
              <a:spcAft>
                <a:spcPts val="0"/>
              </a:spcAft>
              <a:buClr>
                <a:srgbClr val="001D4D"/>
              </a:buClr>
              <a:buSzPts val="2200"/>
              <a:buFont typeface="Noto Sans Symbols"/>
              <a:buNone/>
            </a:pPr>
            <a:r>
              <a:rPr b="1" i="0" lang="en-US" sz="1600" u="none" cap="none" strike="noStrike">
                <a:solidFill>
                  <a:schemeClr val="dk1"/>
                </a:solidFill>
                <a:latin typeface="Arial"/>
                <a:ea typeface="Arial"/>
                <a:cs typeface="Arial"/>
                <a:sym typeface="Arial"/>
              </a:rPr>
              <a:t>Improve User Login</a:t>
            </a:r>
            <a:endParaRPr/>
          </a:p>
          <a:p>
            <a:pPr indent="0" lvl="0" marL="88900" marR="0" rtl="0" algn="l">
              <a:lnSpc>
                <a:spcPct val="100000"/>
              </a:lnSpc>
              <a:spcBef>
                <a:spcPts val="1000"/>
              </a:spcBef>
              <a:spcAft>
                <a:spcPts val="0"/>
              </a:spcAft>
              <a:buClr>
                <a:srgbClr val="001D4D"/>
              </a:buClr>
              <a:buSzPts val="2200"/>
              <a:buFont typeface="Noto Sans Symbols"/>
              <a:buNone/>
            </a:pPr>
            <a:r>
              <a:rPr b="0" i="1" lang="en-US" sz="1600" u="none" cap="none" strike="noStrike">
                <a:solidFill>
                  <a:schemeClr val="dk1"/>
                </a:solidFill>
                <a:latin typeface="Arial"/>
                <a:ea typeface="Arial"/>
                <a:cs typeface="Arial"/>
                <a:sym typeface="Arial"/>
              </a:rPr>
              <a:t>As a user, I would like to be prompted to log in when I open a new browser window so that other users cannot access unauthorized information. </a:t>
            </a:r>
            <a:endParaRPr/>
          </a:p>
          <a:p>
            <a:pPr indent="0" lvl="0" marL="88900" marR="0" rtl="0" algn="l">
              <a:lnSpc>
                <a:spcPct val="100000"/>
              </a:lnSpc>
              <a:spcBef>
                <a:spcPts val="1000"/>
              </a:spcBef>
              <a:spcAft>
                <a:spcPts val="0"/>
              </a:spcAft>
              <a:buClr>
                <a:srgbClr val="001D4D"/>
              </a:buClr>
              <a:buSzPts val="2200"/>
              <a:buFont typeface="Noto Sans Symbols"/>
              <a:buNone/>
            </a:pPr>
            <a:r>
              <a:rPr b="0" i="0" lang="en-US" sz="1600" u="sng" cap="none" strike="noStrike">
                <a:solidFill>
                  <a:schemeClr val="dk1"/>
                </a:solidFill>
                <a:latin typeface="Arial"/>
                <a:ea typeface="Arial"/>
                <a:cs typeface="Arial"/>
                <a:sym typeface="Arial"/>
              </a:rPr>
              <a:t>Acceptance Criteria:</a:t>
            </a:r>
            <a:endParaRPr/>
          </a:p>
          <a:p>
            <a:pPr indent="-368300" lvl="0" marL="457200" marR="0" rtl="0" algn="l">
              <a:lnSpc>
                <a:spcPct val="100000"/>
              </a:lnSpc>
              <a:spcBef>
                <a:spcPts val="800"/>
              </a:spcBef>
              <a:spcAft>
                <a:spcPts val="0"/>
              </a:spcAft>
              <a:buClr>
                <a:srgbClr val="001D4D"/>
              </a:buClr>
              <a:buSzPts val="2200"/>
              <a:buFont typeface="Noto Sans Symbols"/>
              <a:buChar char="●"/>
            </a:pPr>
            <a:r>
              <a:rPr b="0" i="0" lang="en-US" sz="1600" u="none" cap="none" strike="noStrike">
                <a:solidFill>
                  <a:schemeClr val="dk1"/>
                </a:solidFill>
                <a:latin typeface="Arial"/>
                <a:ea typeface="Arial"/>
                <a:cs typeface="Arial"/>
                <a:sym typeface="Arial"/>
              </a:rPr>
              <a:t>When users try to access the application using a URL that contains a specific resource Ex: app/users, the application needs to verify that a section is currently active.</a:t>
            </a:r>
            <a:endParaRPr/>
          </a:p>
          <a:p>
            <a:pPr indent="-368300" lvl="0" marL="457200" marR="0" rtl="0" algn="l">
              <a:lnSpc>
                <a:spcPct val="100000"/>
              </a:lnSpc>
              <a:spcBef>
                <a:spcPts val="800"/>
              </a:spcBef>
              <a:spcAft>
                <a:spcPts val="0"/>
              </a:spcAft>
              <a:buClr>
                <a:srgbClr val="001D4D"/>
              </a:buClr>
              <a:buSzPts val="2200"/>
              <a:buFont typeface="Noto Sans Symbols"/>
              <a:buChar char="●"/>
            </a:pPr>
            <a:r>
              <a:rPr b="0" i="0" lang="en-US" sz="1600" u="none" cap="none" strike="noStrike">
                <a:solidFill>
                  <a:schemeClr val="dk1"/>
                </a:solidFill>
                <a:latin typeface="Arial"/>
                <a:ea typeface="Arial"/>
                <a:cs typeface="Arial"/>
                <a:sym typeface="Arial"/>
              </a:rPr>
              <a:t>If user is not logged in, redirect user to log in screen.</a:t>
            </a:r>
            <a:endParaRPr/>
          </a:p>
          <a:p>
            <a:pPr indent="-368300" lvl="0" marL="457200" marR="0" rtl="0" algn="l">
              <a:lnSpc>
                <a:spcPct val="100000"/>
              </a:lnSpc>
              <a:spcBef>
                <a:spcPts val="800"/>
              </a:spcBef>
              <a:spcAft>
                <a:spcPts val="0"/>
              </a:spcAft>
              <a:buClr>
                <a:srgbClr val="001D4D"/>
              </a:buClr>
              <a:buSzPts val="2200"/>
              <a:buFont typeface="Noto Sans Symbols"/>
              <a:buChar char="●"/>
            </a:pPr>
            <a:r>
              <a:rPr b="0" i="0" lang="en-US" sz="1600" u="none" cap="none" strike="noStrike">
                <a:solidFill>
                  <a:schemeClr val="dk1"/>
                </a:solidFill>
                <a:latin typeface="Arial"/>
                <a:ea typeface="Arial"/>
                <a:cs typeface="Arial"/>
                <a:sym typeface="Arial"/>
              </a:rPr>
              <a:t>If section is created and active proceed with rendering the response to the resource. </a:t>
            </a:r>
            <a:endParaRPr/>
          </a:p>
          <a:p>
            <a:pPr indent="0" lvl="0" marL="0" marR="0" rtl="0" algn="l">
              <a:lnSpc>
                <a:spcPct val="100000"/>
              </a:lnSpc>
              <a:spcBef>
                <a:spcPts val="2000"/>
              </a:spcBef>
              <a:spcAft>
                <a:spcPts val="0"/>
              </a:spcAft>
              <a:buClr>
                <a:srgbClr val="001D4D"/>
              </a:buClr>
              <a:buSzPts val="2200"/>
              <a:buFont typeface="Noto Sans Symbols"/>
              <a:buNone/>
            </a:pPr>
            <a:r>
              <a:t/>
            </a:r>
            <a:endParaRPr b="1" i="0" sz="1200" u="none" cap="none" strike="noStrike">
              <a:solidFill>
                <a:schemeClr val="dk1"/>
              </a:solidFill>
              <a:latin typeface="Arial"/>
              <a:ea typeface="Arial"/>
              <a:cs typeface="Arial"/>
              <a:sym typeface="Arial"/>
            </a:endParaRPr>
          </a:p>
          <a:p>
            <a:pPr indent="0" lvl="0" marL="0" marR="0" rtl="0" algn="l">
              <a:lnSpc>
                <a:spcPct val="100000"/>
              </a:lnSpc>
              <a:spcBef>
                <a:spcPts val="2000"/>
              </a:spcBef>
              <a:spcAft>
                <a:spcPts val="0"/>
              </a:spcAft>
              <a:buClr>
                <a:srgbClr val="001D4D"/>
              </a:buClr>
              <a:buSzPts val="2200"/>
              <a:buFont typeface="Noto Sans Symbols"/>
              <a:buNone/>
            </a:pPr>
            <a:r>
              <a:t/>
            </a:r>
            <a:endParaRPr b="1" i="0" sz="2000" u="none" cap="none" strike="noStrike">
              <a:solidFill>
                <a:srgbClr val="001D4D"/>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pic>
        <p:nvPicPr>
          <p:cNvPr id="298" name="Shape 298"/>
          <p:cNvPicPr preferRelativeResize="0"/>
          <p:nvPr/>
        </p:nvPicPr>
        <p:blipFill rotWithShape="1">
          <a:blip r:embed="rId3">
            <a:alphaModFix/>
          </a:blip>
          <a:srcRect b="0" l="0" r="0" t="0"/>
          <a:stretch/>
        </p:blipFill>
        <p:spPr>
          <a:xfrm>
            <a:off x="295575" y="5411600"/>
            <a:ext cx="1099223" cy="1219199"/>
          </a:xfrm>
          <a:prstGeom prst="rect">
            <a:avLst/>
          </a:prstGeom>
          <a:noFill/>
          <a:ln>
            <a:noFill/>
          </a:ln>
        </p:spPr>
      </p:pic>
      <p:pic>
        <p:nvPicPr>
          <p:cNvPr descr="https://lh5.googleusercontent.com/B0YZnlf2padIh0vENeBceqkzhDAkNA1yf2lqZhO_KK0ScrIObOH5NTqSUIRjCZrhYqesUTOiuFhGwcNK7Lv6W7iWhIC6IZaNm08mmspTIvVq3e-J0nHpmzVDylAjTwiTKi3Ffp6p" id="299" name="Shape 299"/>
          <p:cNvPicPr preferRelativeResize="0"/>
          <p:nvPr/>
        </p:nvPicPr>
        <p:blipFill rotWithShape="1">
          <a:blip r:embed="rId4">
            <a:alphaModFix/>
          </a:blip>
          <a:srcRect b="0" l="0" r="0" t="0"/>
          <a:stretch/>
        </p:blipFill>
        <p:spPr>
          <a:xfrm>
            <a:off x="1435100" y="1720850"/>
            <a:ext cx="6273800" cy="3416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pic>
        <p:nvPicPr>
          <p:cNvPr id="304" name="Shape 304"/>
          <p:cNvPicPr preferRelativeResize="0"/>
          <p:nvPr/>
        </p:nvPicPr>
        <p:blipFill rotWithShape="1">
          <a:blip r:embed="rId3">
            <a:alphaModFix/>
          </a:blip>
          <a:srcRect b="0" l="0" r="0" t="0"/>
          <a:stretch/>
        </p:blipFill>
        <p:spPr>
          <a:xfrm>
            <a:off x="295575" y="5411600"/>
            <a:ext cx="1099223" cy="1219199"/>
          </a:xfrm>
          <a:prstGeom prst="rect">
            <a:avLst/>
          </a:prstGeom>
          <a:noFill/>
          <a:ln>
            <a:noFill/>
          </a:ln>
        </p:spPr>
      </p:pic>
      <p:pic>
        <p:nvPicPr>
          <p:cNvPr descr="https://lh6.googleusercontent.com/AQAvmtLhsXpGsuhE1k4-XIRreIo2QauDxxsV1bbOMUnyceb_jIbZlpnci2otm6lCcetsMgFDiQ4tNEd-IC1PhDIkw9yCRkhAAx57BovJsBpQualbNaqMIt_Hg3VsbJrrcdzBsQhm" id="305" name="Shape 305"/>
          <p:cNvPicPr preferRelativeResize="0"/>
          <p:nvPr/>
        </p:nvPicPr>
        <p:blipFill rotWithShape="1">
          <a:blip r:embed="rId4">
            <a:alphaModFix/>
          </a:blip>
          <a:srcRect b="0" l="0" r="0" t="0"/>
          <a:stretch/>
        </p:blipFill>
        <p:spPr>
          <a:xfrm>
            <a:off x="845186" y="1043842"/>
            <a:ext cx="7471508" cy="420821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pic>
        <p:nvPicPr>
          <p:cNvPr id="310" name="Shape 310"/>
          <p:cNvPicPr preferRelativeResize="0"/>
          <p:nvPr/>
        </p:nvPicPr>
        <p:blipFill rotWithShape="1">
          <a:blip r:embed="rId3">
            <a:alphaModFix/>
          </a:blip>
          <a:srcRect b="0" l="0" r="0" t="0"/>
          <a:stretch/>
        </p:blipFill>
        <p:spPr>
          <a:xfrm>
            <a:off x="295575" y="5411600"/>
            <a:ext cx="1099223" cy="1219199"/>
          </a:xfrm>
          <a:prstGeom prst="rect">
            <a:avLst/>
          </a:prstGeom>
          <a:noFill/>
          <a:ln>
            <a:noFill/>
          </a:ln>
        </p:spPr>
      </p:pic>
      <p:pic>
        <p:nvPicPr>
          <p:cNvPr descr="https://lh4.googleusercontent.com/oINb9EWB9E9xOY9CvZ6uMDKFtIxEXV8tU4nMLupxOilZ29x8REOJuMt2El8L06WpKOrFcHF0jYKoEBpjb7mLL8ycatXSd_R3VpCo4ziEXlji6TCAOBSS-M_2vFsb0OM6mSqr9PI3" id="311" name="Shape 311"/>
          <p:cNvPicPr preferRelativeResize="0"/>
          <p:nvPr/>
        </p:nvPicPr>
        <p:blipFill rotWithShape="1">
          <a:blip r:embed="rId4">
            <a:alphaModFix/>
          </a:blip>
          <a:srcRect b="0" l="0" r="0" t="0"/>
          <a:stretch/>
        </p:blipFill>
        <p:spPr>
          <a:xfrm>
            <a:off x="1008184" y="1211873"/>
            <a:ext cx="7244862" cy="407523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Shape 317"/>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3800" u="none" cap="none" strike="noStrike">
                <a:solidFill>
                  <a:srgbClr val="001D4D"/>
                </a:solidFill>
                <a:latin typeface="Trebuchet MS"/>
                <a:ea typeface="Trebuchet MS"/>
                <a:cs typeface="Trebuchet MS"/>
                <a:sym typeface="Trebuchet MS"/>
              </a:rPr>
              <a:t>User Story #341</a:t>
            </a:r>
            <a:endParaRPr b="0" i="0" sz="2400" u="none" cap="none" strike="noStrike">
              <a:solidFill>
                <a:srgbClr val="001D4D"/>
              </a:solidFill>
              <a:latin typeface="Trebuchet MS"/>
              <a:ea typeface="Trebuchet MS"/>
              <a:cs typeface="Trebuchet MS"/>
              <a:sym typeface="Trebuchet MS"/>
            </a:endParaRPr>
          </a:p>
        </p:txBody>
      </p:sp>
      <p:pic>
        <p:nvPicPr>
          <p:cNvPr id="318" name="Shape 318"/>
          <p:cNvPicPr preferRelativeResize="0"/>
          <p:nvPr/>
        </p:nvPicPr>
        <p:blipFill rotWithShape="1">
          <a:blip r:embed="rId3">
            <a:alphaModFix/>
          </a:blip>
          <a:srcRect b="0" l="0" r="0" t="0"/>
          <a:stretch/>
        </p:blipFill>
        <p:spPr>
          <a:xfrm>
            <a:off x="295575" y="5411600"/>
            <a:ext cx="1099223" cy="1219199"/>
          </a:xfrm>
          <a:prstGeom prst="rect">
            <a:avLst/>
          </a:prstGeom>
          <a:noFill/>
          <a:ln>
            <a:noFill/>
          </a:ln>
        </p:spPr>
      </p:pic>
      <p:sp>
        <p:nvSpPr>
          <p:cNvPr id="319" name="Shape 319"/>
          <p:cNvSpPr txBox="1"/>
          <p:nvPr>
            <p:ph idx="1" type="body"/>
          </p:nvPr>
        </p:nvSpPr>
        <p:spPr>
          <a:xfrm>
            <a:off x="779463" y="1828800"/>
            <a:ext cx="7583487" cy="42084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2000"/>
              </a:spcBef>
              <a:spcAft>
                <a:spcPts val="0"/>
              </a:spcAft>
              <a:buClr>
                <a:srgbClr val="001D4D"/>
              </a:buClr>
              <a:buSzPts val="2200"/>
              <a:buFont typeface="Noto Sans Symbols"/>
              <a:buNone/>
            </a:pPr>
            <a:r>
              <a:rPr b="1" i="0" lang="en-US" sz="1600" u="none" cap="none" strike="noStrike">
                <a:solidFill>
                  <a:schemeClr val="dk1"/>
                </a:solidFill>
                <a:latin typeface="Arial"/>
                <a:ea typeface="Arial"/>
                <a:cs typeface="Arial"/>
                <a:sym typeface="Arial"/>
              </a:rPr>
              <a:t>Archive Only “Done” Documents</a:t>
            </a:r>
            <a:endParaRPr/>
          </a:p>
          <a:p>
            <a:pPr indent="0" lvl="0" marL="88900" marR="0" rtl="0" algn="l">
              <a:lnSpc>
                <a:spcPct val="100000"/>
              </a:lnSpc>
              <a:spcBef>
                <a:spcPts val="1000"/>
              </a:spcBef>
              <a:spcAft>
                <a:spcPts val="0"/>
              </a:spcAft>
              <a:buClr>
                <a:srgbClr val="001D4D"/>
              </a:buClr>
              <a:buSzPts val="2200"/>
              <a:buFont typeface="Noto Sans Symbols"/>
              <a:buNone/>
            </a:pPr>
            <a:r>
              <a:rPr b="0" i="1" lang="en-US" sz="1600" u="none" cap="none" strike="noStrike">
                <a:solidFill>
                  <a:schemeClr val="dk1"/>
                </a:solidFill>
                <a:latin typeface="Arial"/>
                <a:ea typeface="Arial"/>
                <a:cs typeface="Arial"/>
                <a:sym typeface="Arial"/>
              </a:rPr>
              <a:t>As a user I would like to see that all “Done” documents to be archive so that I can only see in the folder “Pending” or “Reviewed”</a:t>
            </a:r>
            <a:endParaRPr/>
          </a:p>
          <a:p>
            <a:pPr indent="0" lvl="0" marL="88900" marR="0" rtl="0" algn="l">
              <a:lnSpc>
                <a:spcPct val="100000"/>
              </a:lnSpc>
              <a:spcBef>
                <a:spcPts val="1000"/>
              </a:spcBef>
              <a:spcAft>
                <a:spcPts val="0"/>
              </a:spcAft>
              <a:buClr>
                <a:srgbClr val="001D4D"/>
              </a:buClr>
              <a:buSzPts val="2200"/>
              <a:buFont typeface="Noto Sans Symbols"/>
              <a:buNone/>
            </a:pPr>
            <a:r>
              <a:t/>
            </a:r>
            <a:endParaRPr b="0" i="1" sz="1600" u="none" cap="none" strike="noStrike">
              <a:solidFill>
                <a:schemeClr val="dk1"/>
              </a:solidFill>
              <a:latin typeface="Arial"/>
              <a:ea typeface="Arial"/>
              <a:cs typeface="Arial"/>
              <a:sym typeface="Arial"/>
            </a:endParaRPr>
          </a:p>
          <a:p>
            <a:pPr indent="0" lvl="0" marL="88900" marR="0" rtl="0" algn="l">
              <a:lnSpc>
                <a:spcPct val="100000"/>
              </a:lnSpc>
              <a:spcBef>
                <a:spcPts val="1000"/>
              </a:spcBef>
              <a:spcAft>
                <a:spcPts val="0"/>
              </a:spcAft>
              <a:buClr>
                <a:srgbClr val="001D4D"/>
              </a:buClr>
              <a:buSzPts val="2200"/>
              <a:buFont typeface="Noto Sans Symbols"/>
              <a:buNone/>
            </a:pPr>
            <a:r>
              <a:rPr b="0" i="0" lang="en-US" sz="1600" u="sng" cap="none" strike="noStrike">
                <a:solidFill>
                  <a:schemeClr val="dk1"/>
                </a:solidFill>
                <a:latin typeface="Arial"/>
                <a:ea typeface="Arial"/>
                <a:cs typeface="Arial"/>
                <a:sym typeface="Arial"/>
              </a:rPr>
              <a:t>Acceptance Criteria:</a:t>
            </a:r>
            <a:endParaRPr/>
          </a:p>
          <a:p>
            <a:pPr indent="-368300" lvl="0" marL="457200" marR="0" rtl="0" algn="l">
              <a:lnSpc>
                <a:spcPct val="100000"/>
              </a:lnSpc>
              <a:spcBef>
                <a:spcPts val="800"/>
              </a:spcBef>
              <a:spcAft>
                <a:spcPts val="0"/>
              </a:spcAft>
              <a:buClr>
                <a:srgbClr val="001D4D"/>
              </a:buClr>
              <a:buSzPts val="2200"/>
              <a:buFont typeface="Noto Sans Symbols"/>
              <a:buChar char="●"/>
            </a:pPr>
            <a:r>
              <a:rPr b="0" i="0" lang="en-US" sz="1600" u="none" cap="none" strike="noStrike">
                <a:solidFill>
                  <a:schemeClr val="dk1"/>
                </a:solidFill>
                <a:latin typeface="Arial"/>
                <a:ea typeface="Arial"/>
                <a:cs typeface="Arial"/>
                <a:sym typeface="Arial"/>
              </a:rPr>
              <a:t>Archive only the documents with status “Done”.</a:t>
            </a:r>
            <a:endParaRPr/>
          </a:p>
          <a:p>
            <a:pPr indent="-368300" lvl="0" marL="457200" marR="0" rtl="0" algn="l">
              <a:lnSpc>
                <a:spcPct val="100000"/>
              </a:lnSpc>
              <a:spcBef>
                <a:spcPts val="800"/>
              </a:spcBef>
              <a:spcAft>
                <a:spcPts val="0"/>
              </a:spcAft>
              <a:buClr>
                <a:srgbClr val="001D4D"/>
              </a:buClr>
              <a:buSzPts val="2200"/>
              <a:buFont typeface="Noto Sans Symbols"/>
              <a:buChar char="●"/>
            </a:pPr>
            <a:r>
              <a:rPr b="0" i="0" lang="en-US" sz="1600" u="none" cap="none" strike="noStrike">
                <a:solidFill>
                  <a:schemeClr val="dk1"/>
                </a:solidFill>
                <a:latin typeface="Arial"/>
                <a:ea typeface="Arial"/>
                <a:cs typeface="Arial"/>
                <a:sym typeface="Arial"/>
              </a:rPr>
              <a:t>Documents must be older than 7 days.</a:t>
            </a:r>
            <a:endParaRPr/>
          </a:p>
          <a:p>
            <a:pPr indent="0" lvl="0" marL="0" marR="0" rtl="0" algn="l">
              <a:lnSpc>
                <a:spcPct val="100000"/>
              </a:lnSpc>
              <a:spcBef>
                <a:spcPts val="2000"/>
              </a:spcBef>
              <a:spcAft>
                <a:spcPts val="0"/>
              </a:spcAft>
              <a:buClr>
                <a:srgbClr val="001D4D"/>
              </a:buClr>
              <a:buSzPts val="2200"/>
              <a:buFont typeface="Noto Sans Symbols"/>
              <a:buNone/>
            </a:pPr>
            <a:r>
              <a:t/>
            </a:r>
            <a:endParaRPr b="1" i="0" sz="1200" u="none" cap="none" strike="noStrike">
              <a:solidFill>
                <a:schemeClr val="dk1"/>
              </a:solidFill>
              <a:latin typeface="Arial"/>
              <a:ea typeface="Arial"/>
              <a:cs typeface="Arial"/>
              <a:sym typeface="Arial"/>
            </a:endParaRPr>
          </a:p>
          <a:p>
            <a:pPr indent="0" lvl="0" marL="0" marR="0" rtl="0" algn="l">
              <a:lnSpc>
                <a:spcPct val="100000"/>
              </a:lnSpc>
              <a:spcBef>
                <a:spcPts val="2000"/>
              </a:spcBef>
              <a:spcAft>
                <a:spcPts val="0"/>
              </a:spcAft>
              <a:buClr>
                <a:srgbClr val="001D4D"/>
              </a:buClr>
              <a:buSzPts val="2200"/>
              <a:buFont typeface="Noto Sans Symbols"/>
              <a:buNone/>
            </a:pPr>
            <a:r>
              <a:t/>
            </a:r>
            <a:endParaRPr b="1" i="0" sz="2000" u="none" cap="none" strike="noStrike">
              <a:solidFill>
                <a:srgbClr val="001D4D"/>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pic>
        <p:nvPicPr>
          <p:cNvPr id="324" name="Shape 324"/>
          <p:cNvPicPr preferRelativeResize="0"/>
          <p:nvPr/>
        </p:nvPicPr>
        <p:blipFill rotWithShape="1">
          <a:blip r:embed="rId3">
            <a:alphaModFix/>
          </a:blip>
          <a:srcRect b="0" l="0" r="0" t="0"/>
          <a:stretch/>
        </p:blipFill>
        <p:spPr>
          <a:xfrm>
            <a:off x="295575" y="5411600"/>
            <a:ext cx="1099223" cy="1219199"/>
          </a:xfrm>
          <a:prstGeom prst="rect">
            <a:avLst/>
          </a:prstGeom>
          <a:noFill/>
          <a:ln>
            <a:noFill/>
          </a:ln>
        </p:spPr>
      </p:pic>
      <p:pic>
        <p:nvPicPr>
          <p:cNvPr descr="https://lh3.googleusercontent.com/12s9SzLBAeiN_ELjWX6xMLA1DL74Ti139QwUXc1ewLcQPasyCdK-bkjDnMRSw7DX31J1Ss6dQceksWrx7X_Wi5klwt1YUjzAY9SQm0kKDCaxUZpxgDLwat1CNs-sqnFiAD5gG3LI" id="325" name="Shape 325"/>
          <p:cNvPicPr preferRelativeResize="0"/>
          <p:nvPr/>
        </p:nvPicPr>
        <p:blipFill rotWithShape="1">
          <a:blip r:embed="rId4">
            <a:alphaModFix/>
          </a:blip>
          <a:srcRect b="0" l="0" r="0" t="0"/>
          <a:stretch/>
        </p:blipFill>
        <p:spPr>
          <a:xfrm>
            <a:off x="845186" y="1434611"/>
            <a:ext cx="7420708" cy="36033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pic>
        <p:nvPicPr>
          <p:cNvPr id="330" name="Shape 330"/>
          <p:cNvPicPr preferRelativeResize="0"/>
          <p:nvPr/>
        </p:nvPicPr>
        <p:blipFill rotWithShape="1">
          <a:blip r:embed="rId3">
            <a:alphaModFix/>
          </a:blip>
          <a:srcRect b="0" l="0" r="0" t="0"/>
          <a:stretch/>
        </p:blipFill>
        <p:spPr>
          <a:xfrm>
            <a:off x="295575" y="5411600"/>
            <a:ext cx="1099223" cy="1219199"/>
          </a:xfrm>
          <a:prstGeom prst="rect">
            <a:avLst/>
          </a:prstGeom>
          <a:noFill/>
          <a:ln>
            <a:noFill/>
          </a:ln>
        </p:spPr>
      </p:pic>
      <p:pic>
        <p:nvPicPr>
          <p:cNvPr descr="https://lh6.googleusercontent.com/hVAj9K4fXaXQu4dRVsaaV0r_0usSj9DeTR8bMUL9AVt1CDLlw8PsNqNEBCk1BxgyxiUyhqh5pQbyYFVoG9AuCqShqM1Wqpn-p9-fTUykpa4zTUfBZQrEB3L_vL1PUXVsUgKPcRfw" id="331" name="Shape 331"/>
          <p:cNvPicPr preferRelativeResize="0"/>
          <p:nvPr/>
        </p:nvPicPr>
        <p:blipFill rotWithShape="1">
          <a:blip r:embed="rId4">
            <a:alphaModFix/>
          </a:blip>
          <a:srcRect b="0" l="0" r="0" t="0"/>
          <a:stretch/>
        </p:blipFill>
        <p:spPr>
          <a:xfrm>
            <a:off x="633046" y="782027"/>
            <a:ext cx="7924800" cy="3746500"/>
          </a:xfrm>
          <a:prstGeom prst="rect">
            <a:avLst/>
          </a:prstGeom>
          <a:noFill/>
          <a:ln>
            <a:noFill/>
          </a:ln>
        </p:spPr>
      </p:pic>
      <p:sp>
        <p:nvSpPr>
          <p:cNvPr id="332" name="Shape 332"/>
          <p:cNvSpPr txBox="1"/>
          <p:nvPr/>
        </p:nvSpPr>
        <p:spPr>
          <a:xfrm>
            <a:off x="2145323" y="4829908"/>
            <a:ext cx="2649415"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Before running MySQL event.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pic>
        <p:nvPicPr>
          <p:cNvPr descr="https://lh5.googleusercontent.com/Rq1RMv_UBt5hZbplVy2sXyH4t_dvNsbsoJakYwcgZk48cKJfni4bZs_CIxhyFc7IrowMKJddaKPFIpPXPFvOafcuvY7559RCt-qJT-eSUq8zYVvdWGSls-gsB8t-2BCuRuOdXism" id="337" name="Shape 337"/>
          <p:cNvPicPr preferRelativeResize="0"/>
          <p:nvPr/>
        </p:nvPicPr>
        <p:blipFill rotWithShape="1">
          <a:blip r:embed="rId3">
            <a:alphaModFix/>
          </a:blip>
          <a:srcRect b="0" l="0" r="0" t="0"/>
          <a:stretch/>
        </p:blipFill>
        <p:spPr>
          <a:xfrm>
            <a:off x="726831" y="665285"/>
            <a:ext cx="7924800" cy="2362200"/>
          </a:xfrm>
          <a:prstGeom prst="rect">
            <a:avLst/>
          </a:prstGeom>
          <a:noFill/>
          <a:ln>
            <a:noFill/>
          </a:ln>
        </p:spPr>
      </p:pic>
      <p:pic>
        <p:nvPicPr>
          <p:cNvPr descr="https://lh6.googleusercontent.com/vBKvYbMo0V7ua0IC8pdYFPRJzBb-aGQZXHJJtC697kOwqQ2IXWrmi6YD6bdUWFZdN1hv7YZHSl9Tv-8eMP6gv8-cSNuXOYQScULKf6dY1NjOP0g8YbdlSZ7f480cIftgZq-tVnNw" id="338" name="Shape 338"/>
          <p:cNvPicPr preferRelativeResize="0"/>
          <p:nvPr/>
        </p:nvPicPr>
        <p:blipFill rotWithShape="1">
          <a:blip r:embed="rId4">
            <a:alphaModFix/>
          </a:blip>
          <a:srcRect b="0" l="0" r="0" t="0"/>
          <a:stretch/>
        </p:blipFill>
        <p:spPr>
          <a:xfrm>
            <a:off x="726831" y="3185746"/>
            <a:ext cx="7924800" cy="2222500"/>
          </a:xfrm>
          <a:prstGeom prst="rect">
            <a:avLst/>
          </a:prstGeom>
          <a:noFill/>
          <a:ln>
            <a:noFill/>
          </a:ln>
        </p:spPr>
      </p:pic>
      <p:sp>
        <p:nvSpPr>
          <p:cNvPr id="339" name="Shape 339"/>
          <p:cNvSpPr txBox="1"/>
          <p:nvPr/>
        </p:nvSpPr>
        <p:spPr>
          <a:xfrm>
            <a:off x="2309446" y="5566507"/>
            <a:ext cx="2649415"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After running MySQL event.</a:t>
            </a:r>
            <a:endParaRPr/>
          </a:p>
        </p:txBody>
      </p:sp>
      <p:pic>
        <p:nvPicPr>
          <p:cNvPr id="340" name="Shape 340"/>
          <p:cNvPicPr preferRelativeResize="0"/>
          <p:nvPr/>
        </p:nvPicPr>
        <p:blipFill rotWithShape="1">
          <a:blip r:embed="rId5">
            <a:alphaModFix/>
          </a:blip>
          <a:srcRect b="0" l="0" r="0" t="0"/>
          <a:stretch/>
        </p:blipFill>
        <p:spPr>
          <a:xfrm>
            <a:off x="295575" y="5411600"/>
            <a:ext cx="1099223" cy="12191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Shape 345"/>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3800" u="none" cap="none" strike="noStrike">
                <a:solidFill>
                  <a:srgbClr val="001D4D"/>
                </a:solidFill>
                <a:latin typeface="Trebuchet MS"/>
                <a:ea typeface="Trebuchet MS"/>
                <a:cs typeface="Trebuchet MS"/>
                <a:sym typeface="Trebuchet MS"/>
              </a:rPr>
              <a:t>User Story #342</a:t>
            </a:r>
            <a:endParaRPr/>
          </a:p>
        </p:txBody>
      </p:sp>
      <p:sp>
        <p:nvSpPr>
          <p:cNvPr id="346" name="Shape 346"/>
          <p:cNvSpPr txBox="1"/>
          <p:nvPr>
            <p:ph idx="1" type="body"/>
          </p:nvPr>
        </p:nvSpPr>
        <p:spPr>
          <a:xfrm>
            <a:off x="779463" y="1828800"/>
            <a:ext cx="7583487" cy="42084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2000"/>
              </a:spcBef>
              <a:spcAft>
                <a:spcPts val="0"/>
              </a:spcAft>
              <a:buClr>
                <a:srgbClr val="001D4D"/>
              </a:buClr>
              <a:buSzPts val="2200"/>
              <a:buFont typeface="Noto Sans Symbols"/>
              <a:buNone/>
            </a:pPr>
            <a:r>
              <a:rPr b="1" i="0" lang="en-US" sz="1600" u="none" cap="none" strike="noStrike">
                <a:solidFill>
                  <a:schemeClr val="dk1"/>
                </a:solidFill>
                <a:latin typeface="Arial"/>
                <a:ea typeface="Arial"/>
                <a:cs typeface="Arial"/>
                <a:sym typeface="Arial"/>
              </a:rPr>
              <a:t>Open Document Viewer has to be Defaulted to Fit to Screen</a:t>
            </a:r>
            <a:endParaRPr/>
          </a:p>
          <a:p>
            <a:pPr indent="0" lvl="0" marL="88900" marR="0" rtl="0" algn="l">
              <a:lnSpc>
                <a:spcPct val="100000"/>
              </a:lnSpc>
              <a:spcBef>
                <a:spcPts val="1000"/>
              </a:spcBef>
              <a:spcAft>
                <a:spcPts val="0"/>
              </a:spcAft>
              <a:buClr>
                <a:srgbClr val="001D4D"/>
              </a:buClr>
              <a:buSzPts val="2200"/>
              <a:buFont typeface="Noto Sans Symbols"/>
              <a:buNone/>
            </a:pPr>
            <a:r>
              <a:rPr b="0" i="1" lang="en-US" sz="1600" u="none" cap="none" strike="noStrike">
                <a:solidFill>
                  <a:schemeClr val="dk1"/>
                </a:solidFill>
                <a:latin typeface="Arial"/>
                <a:ea typeface="Arial"/>
                <a:cs typeface="Arial"/>
                <a:sym typeface="Arial"/>
              </a:rPr>
              <a:t>As a user I would like to see the documents, which are opened in the document viewer, to fit the viewer screen, so that I can see them clearly the first time I open them.</a:t>
            </a:r>
            <a:endParaRPr/>
          </a:p>
          <a:p>
            <a:pPr indent="0" lvl="0" marL="88900" marR="0" rtl="0" algn="l">
              <a:lnSpc>
                <a:spcPct val="100000"/>
              </a:lnSpc>
              <a:spcBef>
                <a:spcPts val="1000"/>
              </a:spcBef>
              <a:spcAft>
                <a:spcPts val="0"/>
              </a:spcAft>
              <a:buClr>
                <a:srgbClr val="001D4D"/>
              </a:buClr>
              <a:buSzPts val="2200"/>
              <a:buFont typeface="Noto Sans Symbols"/>
              <a:buNone/>
            </a:pPr>
            <a:r>
              <a:t/>
            </a:r>
            <a:endParaRPr b="0" i="1" sz="1600" u="none" cap="none" strike="noStrike">
              <a:solidFill>
                <a:schemeClr val="dk1"/>
              </a:solidFill>
              <a:latin typeface="Arial"/>
              <a:ea typeface="Arial"/>
              <a:cs typeface="Arial"/>
              <a:sym typeface="Arial"/>
            </a:endParaRPr>
          </a:p>
          <a:p>
            <a:pPr indent="0" lvl="0" marL="88900" marR="0" rtl="0" algn="l">
              <a:lnSpc>
                <a:spcPct val="100000"/>
              </a:lnSpc>
              <a:spcBef>
                <a:spcPts val="1000"/>
              </a:spcBef>
              <a:spcAft>
                <a:spcPts val="0"/>
              </a:spcAft>
              <a:buClr>
                <a:srgbClr val="001D4D"/>
              </a:buClr>
              <a:buSzPts val="2200"/>
              <a:buFont typeface="Noto Sans Symbols"/>
              <a:buNone/>
            </a:pPr>
            <a:r>
              <a:rPr b="0" i="0" lang="en-US" sz="1600" u="sng" cap="none" strike="noStrike">
                <a:solidFill>
                  <a:schemeClr val="dk1"/>
                </a:solidFill>
                <a:latin typeface="Arial"/>
                <a:ea typeface="Arial"/>
                <a:cs typeface="Arial"/>
                <a:sym typeface="Arial"/>
              </a:rPr>
              <a:t>Acceptance Criteria:</a:t>
            </a:r>
            <a:endParaRPr/>
          </a:p>
          <a:p>
            <a:pPr indent="-368300" lvl="0" marL="457200" marR="0" rtl="0" algn="l">
              <a:lnSpc>
                <a:spcPct val="100000"/>
              </a:lnSpc>
              <a:spcBef>
                <a:spcPts val="800"/>
              </a:spcBef>
              <a:spcAft>
                <a:spcPts val="0"/>
              </a:spcAft>
              <a:buClr>
                <a:srgbClr val="001D4D"/>
              </a:buClr>
              <a:buSzPts val="2200"/>
              <a:buFont typeface="Noto Sans Symbols"/>
              <a:buChar char="●"/>
            </a:pPr>
            <a:r>
              <a:rPr b="0" i="0" lang="en-US" sz="1600" u="none" cap="none" strike="noStrike">
                <a:solidFill>
                  <a:schemeClr val="dk1"/>
                </a:solidFill>
                <a:latin typeface="Arial"/>
                <a:ea typeface="Arial"/>
                <a:cs typeface="Arial"/>
                <a:sym typeface="Arial"/>
              </a:rPr>
              <a:t>Open documents with the “fit to screen” property set</a:t>
            </a:r>
            <a:endParaRPr/>
          </a:p>
          <a:p>
            <a:pPr indent="0" lvl="0" marL="0" marR="0" rtl="0" algn="l">
              <a:lnSpc>
                <a:spcPct val="100000"/>
              </a:lnSpc>
              <a:spcBef>
                <a:spcPts val="2000"/>
              </a:spcBef>
              <a:spcAft>
                <a:spcPts val="0"/>
              </a:spcAft>
              <a:buClr>
                <a:srgbClr val="001D4D"/>
              </a:buClr>
              <a:buSzPts val="2200"/>
              <a:buFont typeface="Noto Sans Symbols"/>
              <a:buNone/>
            </a:pPr>
            <a:r>
              <a:t/>
            </a:r>
            <a:endParaRPr b="1" i="0" sz="1200" u="none" cap="none" strike="noStrike">
              <a:solidFill>
                <a:schemeClr val="dk1"/>
              </a:solidFill>
              <a:latin typeface="Arial"/>
              <a:ea typeface="Arial"/>
              <a:cs typeface="Arial"/>
              <a:sym typeface="Arial"/>
            </a:endParaRPr>
          </a:p>
          <a:p>
            <a:pPr indent="0" lvl="0" marL="0" marR="0" rtl="0" algn="l">
              <a:lnSpc>
                <a:spcPct val="100000"/>
              </a:lnSpc>
              <a:spcBef>
                <a:spcPts val="2000"/>
              </a:spcBef>
              <a:spcAft>
                <a:spcPts val="0"/>
              </a:spcAft>
              <a:buClr>
                <a:srgbClr val="001D4D"/>
              </a:buClr>
              <a:buSzPts val="2200"/>
              <a:buFont typeface="Noto Sans Symbols"/>
              <a:buNone/>
            </a:pPr>
            <a:r>
              <a:t/>
            </a:r>
            <a:endParaRPr b="1" i="0" sz="2000" u="none" cap="none" strike="noStrike">
              <a:solidFill>
                <a:srgbClr val="001D4D"/>
              </a:solidFill>
              <a:latin typeface="Arial"/>
              <a:ea typeface="Arial"/>
              <a:cs typeface="Arial"/>
              <a:sym typeface="Arial"/>
            </a:endParaRPr>
          </a:p>
        </p:txBody>
      </p:sp>
      <p:pic>
        <p:nvPicPr>
          <p:cNvPr id="347" name="Shape 347"/>
          <p:cNvPicPr preferRelativeResize="0"/>
          <p:nvPr/>
        </p:nvPicPr>
        <p:blipFill rotWithShape="1">
          <a:blip r:embed="rId3">
            <a:alphaModFix/>
          </a:blip>
          <a:srcRect b="0" l="0" r="0" t="0"/>
          <a:stretch/>
        </p:blipFill>
        <p:spPr>
          <a:xfrm>
            <a:off x="295575" y="5411600"/>
            <a:ext cx="1099223" cy="12191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pic>
        <p:nvPicPr>
          <p:cNvPr id="352" name="Shape 352"/>
          <p:cNvPicPr preferRelativeResize="0"/>
          <p:nvPr/>
        </p:nvPicPr>
        <p:blipFill rotWithShape="1">
          <a:blip r:embed="rId3">
            <a:alphaModFix/>
          </a:blip>
          <a:srcRect b="0" l="0" r="0" t="0"/>
          <a:stretch/>
        </p:blipFill>
        <p:spPr>
          <a:xfrm>
            <a:off x="295575" y="5411600"/>
            <a:ext cx="1099223" cy="1219199"/>
          </a:xfrm>
          <a:prstGeom prst="rect">
            <a:avLst/>
          </a:prstGeom>
          <a:noFill/>
          <a:ln>
            <a:noFill/>
          </a:ln>
        </p:spPr>
      </p:pic>
      <p:pic>
        <p:nvPicPr>
          <p:cNvPr descr="https://lh4.googleusercontent.com/5YM_yI1kWGFl_CA42p4ha6_mFHa_8rRVbTxsvD6A6OsZGRP8DIitGLTzTOzC9BqXf3DX-QDdwyMRMEdNxJEia5vkkNtxVndisE33Yvvc5Q2ujI3q6c_Z6v_Vc-R7SIlrWV60ReZS" id="353" name="Shape 353"/>
          <p:cNvPicPr preferRelativeResize="0"/>
          <p:nvPr/>
        </p:nvPicPr>
        <p:blipFill rotWithShape="1">
          <a:blip r:embed="rId4">
            <a:alphaModFix/>
          </a:blip>
          <a:srcRect b="0" l="0" r="0" t="0"/>
          <a:stretch/>
        </p:blipFill>
        <p:spPr>
          <a:xfrm>
            <a:off x="656980" y="1481015"/>
            <a:ext cx="7936035" cy="354708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Shape 166"/>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3800" u="none" cap="none" strike="noStrike">
                <a:solidFill>
                  <a:srgbClr val="001D4D"/>
                </a:solidFill>
                <a:latin typeface="Trebuchet MS"/>
                <a:ea typeface="Trebuchet MS"/>
                <a:cs typeface="Trebuchet MS"/>
                <a:sym typeface="Trebuchet MS"/>
              </a:rPr>
              <a:t>Solution</a:t>
            </a:r>
            <a:endParaRPr b="0" i="0" sz="3800" u="none" cap="none" strike="noStrike">
              <a:solidFill>
                <a:srgbClr val="001D4D"/>
              </a:solidFill>
              <a:latin typeface="Trebuchet MS"/>
              <a:ea typeface="Trebuchet MS"/>
              <a:cs typeface="Trebuchet MS"/>
              <a:sym typeface="Trebuchet MS"/>
            </a:endParaRPr>
          </a:p>
        </p:txBody>
      </p:sp>
      <p:sp>
        <p:nvSpPr>
          <p:cNvPr id="167" name="Shape 167"/>
          <p:cNvSpPr txBox="1"/>
          <p:nvPr>
            <p:ph idx="1" type="body"/>
          </p:nvPr>
        </p:nvSpPr>
        <p:spPr>
          <a:xfrm>
            <a:off x="779475" y="1524000"/>
            <a:ext cx="7514700" cy="420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1D4D"/>
              </a:buClr>
              <a:buSzPts val="2200"/>
              <a:buFont typeface="Noto Sans Symbols"/>
              <a:buNone/>
            </a:pPr>
            <a:r>
              <a:t/>
            </a:r>
            <a:endParaRPr b="0" i="0" sz="2200" u="none" cap="none" strike="noStrike">
              <a:solidFill>
                <a:srgbClr val="001D4D"/>
              </a:solidFill>
              <a:latin typeface="Trebuchet MS"/>
              <a:ea typeface="Trebuchet MS"/>
              <a:cs typeface="Trebuchet MS"/>
              <a:sym typeface="Trebuchet MS"/>
            </a:endParaRPr>
          </a:p>
          <a:p>
            <a:pPr indent="0" lvl="0" marL="0" marR="0" rtl="0" algn="l">
              <a:lnSpc>
                <a:spcPct val="115000"/>
              </a:lnSpc>
              <a:spcBef>
                <a:spcPts val="0"/>
              </a:spcBef>
              <a:spcAft>
                <a:spcPts val="0"/>
              </a:spcAft>
              <a:buClr>
                <a:srgbClr val="001D4D"/>
              </a:buClr>
              <a:buSzPts val="2200"/>
              <a:buFont typeface="Noto Sans Symbols"/>
              <a:buNone/>
            </a:pPr>
            <a:r>
              <a:rPr b="0" i="0" lang="en-US" sz="2000" u="none" cap="none" strike="noStrike">
                <a:solidFill>
                  <a:schemeClr val="dk1"/>
                </a:solidFill>
                <a:latin typeface="Arial"/>
                <a:ea typeface="Arial"/>
                <a:cs typeface="Arial"/>
                <a:sym typeface="Arial"/>
              </a:rPr>
              <a:t>The Virtual Roll Call (VRC) web application solves the following problems:</a:t>
            </a:r>
            <a:endParaRPr b="0" i="0" sz="20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1D4D"/>
              </a:buClr>
              <a:buSzPts val="2200"/>
              <a:buFont typeface="Noto Sans Symbols"/>
              <a:buNone/>
            </a:pPr>
            <a:r>
              <a:t/>
            </a:r>
            <a:endParaRPr b="0" i="0" sz="2000" u="none" cap="none" strike="noStrike">
              <a:solidFill>
                <a:schemeClr val="dk1"/>
              </a:solidFill>
              <a:latin typeface="Arial"/>
              <a:ea typeface="Arial"/>
              <a:cs typeface="Arial"/>
              <a:sym typeface="Arial"/>
            </a:endParaRPr>
          </a:p>
          <a:p>
            <a:pPr indent="-355600" lvl="0" marL="457200" marR="0" rtl="0" algn="l">
              <a:lnSpc>
                <a:spcPct val="115000"/>
              </a:lnSpc>
              <a:spcBef>
                <a:spcPts val="0"/>
              </a:spcBef>
              <a:spcAft>
                <a:spcPts val="0"/>
              </a:spcAft>
              <a:buClr>
                <a:schemeClr val="dk1"/>
              </a:buClr>
              <a:buSzPts val="2000"/>
              <a:buFont typeface="Arial"/>
              <a:buChar char="●"/>
            </a:pPr>
            <a:r>
              <a:rPr b="1" i="0" lang="en-US" sz="2000" u="none" cap="none" strike="noStrike">
                <a:solidFill>
                  <a:schemeClr val="dk1"/>
                </a:solidFill>
                <a:latin typeface="Arial"/>
                <a:ea typeface="Arial"/>
                <a:cs typeface="Arial"/>
                <a:sym typeface="Arial"/>
              </a:rPr>
              <a:t>Eliminates the need for in person roll calls</a:t>
            </a:r>
            <a:endParaRPr b="1" i="0" sz="2000" u="none" cap="none" strike="noStrike">
              <a:solidFill>
                <a:schemeClr val="dk1"/>
              </a:solidFill>
              <a:latin typeface="Arial"/>
              <a:ea typeface="Arial"/>
              <a:cs typeface="Arial"/>
              <a:sym typeface="Arial"/>
            </a:endParaRPr>
          </a:p>
          <a:p>
            <a:pPr indent="-355600" lvl="0" marL="457200" marR="0" rtl="0" algn="l">
              <a:lnSpc>
                <a:spcPct val="115000"/>
              </a:lnSpc>
              <a:spcBef>
                <a:spcPts val="0"/>
              </a:spcBef>
              <a:spcAft>
                <a:spcPts val="0"/>
              </a:spcAft>
              <a:buClr>
                <a:schemeClr val="dk1"/>
              </a:buClr>
              <a:buSzPts val="2000"/>
              <a:buFont typeface="Arial"/>
              <a:buChar char="●"/>
            </a:pPr>
            <a:r>
              <a:rPr b="1" i="0" lang="en-US" sz="2000" u="none" cap="none" strike="noStrike">
                <a:solidFill>
                  <a:schemeClr val="dk1"/>
                </a:solidFill>
                <a:latin typeface="Arial"/>
                <a:ea typeface="Arial"/>
                <a:cs typeface="Arial"/>
                <a:sym typeface="Arial"/>
              </a:rPr>
              <a:t>Allows officers to receive information in real-time</a:t>
            </a:r>
            <a:endParaRPr b="1" i="0" sz="2000" u="none" cap="none" strike="noStrike">
              <a:solidFill>
                <a:schemeClr val="dk1"/>
              </a:solidFill>
              <a:latin typeface="Arial"/>
              <a:ea typeface="Arial"/>
              <a:cs typeface="Arial"/>
              <a:sym typeface="Arial"/>
            </a:endParaRPr>
          </a:p>
          <a:p>
            <a:pPr indent="-355600" lvl="0" marL="457200" marR="0" rtl="0" algn="l">
              <a:lnSpc>
                <a:spcPct val="115000"/>
              </a:lnSpc>
              <a:spcBef>
                <a:spcPts val="0"/>
              </a:spcBef>
              <a:spcAft>
                <a:spcPts val="0"/>
              </a:spcAft>
              <a:buClr>
                <a:schemeClr val="dk1"/>
              </a:buClr>
              <a:buSzPts val="2000"/>
              <a:buFont typeface="Arial"/>
              <a:buChar char="●"/>
            </a:pPr>
            <a:r>
              <a:rPr b="1" i="0" lang="en-US" sz="2000" u="none" cap="none" strike="noStrike">
                <a:solidFill>
                  <a:schemeClr val="dk1"/>
                </a:solidFill>
                <a:latin typeface="Arial"/>
                <a:ea typeface="Arial"/>
                <a:cs typeface="Arial"/>
                <a:sym typeface="Arial"/>
              </a:rPr>
              <a:t>Verifies that officers have reviewed required documents</a:t>
            </a:r>
            <a:endParaRPr b="0" i="0" sz="2000" u="none" cap="none" strike="noStrike">
              <a:solidFill>
                <a:srgbClr val="001D4D"/>
              </a:solidFill>
              <a:latin typeface="Trebuchet MS"/>
              <a:ea typeface="Trebuchet MS"/>
              <a:cs typeface="Trebuchet MS"/>
              <a:sym typeface="Trebuchet MS"/>
            </a:endParaRPr>
          </a:p>
        </p:txBody>
      </p:sp>
      <p:pic>
        <p:nvPicPr>
          <p:cNvPr id="168" name="Shape 168"/>
          <p:cNvPicPr preferRelativeResize="0"/>
          <p:nvPr/>
        </p:nvPicPr>
        <p:blipFill rotWithShape="1">
          <a:blip r:embed="rId3">
            <a:alphaModFix/>
          </a:blip>
          <a:srcRect b="0" l="0" r="0" t="0"/>
          <a:stretch/>
        </p:blipFill>
        <p:spPr>
          <a:xfrm>
            <a:off x="295575" y="5411600"/>
            <a:ext cx="1099223" cy="12191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pic>
        <p:nvPicPr>
          <p:cNvPr id="358" name="Shape 358"/>
          <p:cNvPicPr preferRelativeResize="0"/>
          <p:nvPr/>
        </p:nvPicPr>
        <p:blipFill rotWithShape="1">
          <a:blip r:embed="rId3">
            <a:alphaModFix/>
          </a:blip>
          <a:srcRect b="0" l="0" r="0" t="0"/>
          <a:stretch/>
        </p:blipFill>
        <p:spPr>
          <a:xfrm>
            <a:off x="295575" y="5411600"/>
            <a:ext cx="1099223" cy="1219199"/>
          </a:xfrm>
          <a:prstGeom prst="rect">
            <a:avLst/>
          </a:prstGeom>
          <a:noFill/>
          <a:ln>
            <a:noFill/>
          </a:ln>
        </p:spPr>
      </p:pic>
      <p:pic>
        <p:nvPicPr>
          <p:cNvPr descr="https://lh3.googleusercontent.com/TVHGTVQf8YkHHSv15Rtszhrqy0CMBUMTqzwdtoB3hllmfrOGsIHh0hMvSO176y_vXqAs9i9zJ3q1sz258RPn9Bp3i3kZyAgOGKeUd_dOUYUXyhNb1NtgT-yVs-zuBOIl_kD0KzEV" id="359" name="Shape 359"/>
          <p:cNvPicPr preferRelativeResize="0"/>
          <p:nvPr/>
        </p:nvPicPr>
        <p:blipFill rotWithShape="1">
          <a:blip r:embed="rId4">
            <a:alphaModFix/>
          </a:blip>
          <a:srcRect b="0" l="0" r="0" t="0"/>
          <a:stretch/>
        </p:blipFill>
        <p:spPr>
          <a:xfrm>
            <a:off x="644769" y="786912"/>
            <a:ext cx="7924800" cy="3924300"/>
          </a:xfrm>
          <a:prstGeom prst="rect">
            <a:avLst/>
          </a:prstGeom>
          <a:noFill/>
          <a:ln>
            <a:noFill/>
          </a:ln>
        </p:spPr>
      </p:pic>
      <p:sp>
        <p:nvSpPr>
          <p:cNvPr id="360" name="Shape 360"/>
          <p:cNvSpPr txBox="1"/>
          <p:nvPr/>
        </p:nvSpPr>
        <p:spPr>
          <a:xfrm>
            <a:off x="2848708" y="5017477"/>
            <a:ext cx="2450123" cy="30777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Before code fix</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pic>
        <p:nvPicPr>
          <p:cNvPr id="365" name="Shape 365"/>
          <p:cNvPicPr preferRelativeResize="0"/>
          <p:nvPr/>
        </p:nvPicPr>
        <p:blipFill rotWithShape="1">
          <a:blip r:embed="rId3">
            <a:alphaModFix/>
          </a:blip>
          <a:srcRect b="0" l="0" r="0" t="0"/>
          <a:stretch/>
        </p:blipFill>
        <p:spPr>
          <a:xfrm>
            <a:off x="295575" y="5411600"/>
            <a:ext cx="1099223" cy="1219199"/>
          </a:xfrm>
          <a:prstGeom prst="rect">
            <a:avLst/>
          </a:prstGeom>
          <a:noFill/>
          <a:ln>
            <a:noFill/>
          </a:ln>
        </p:spPr>
      </p:pic>
      <p:pic>
        <p:nvPicPr>
          <p:cNvPr descr="https://lh4.googleusercontent.com/viVG6e7S2s2eAEwfCUawVhqHwGxz27fxtgVSKitU5NWIE-fuHzPscPPHapeDshHK673Uz-POpANbtb6H-e7ITuq-Eodj1UDIMBHoh8y8dX4hLYfVWsw1sI1huNDlB0y4pQbZeOl0" id="366" name="Shape 366"/>
          <p:cNvPicPr preferRelativeResize="0"/>
          <p:nvPr/>
        </p:nvPicPr>
        <p:blipFill rotWithShape="1">
          <a:blip r:embed="rId4">
            <a:alphaModFix/>
          </a:blip>
          <a:srcRect b="0" l="0" r="0" t="0"/>
          <a:stretch/>
        </p:blipFill>
        <p:spPr>
          <a:xfrm>
            <a:off x="609600" y="1676400"/>
            <a:ext cx="7924800" cy="3505200"/>
          </a:xfrm>
          <a:prstGeom prst="rect">
            <a:avLst/>
          </a:prstGeom>
          <a:noFill/>
          <a:ln>
            <a:noFill/>
          </a:ln>
        </p:spPr>
      </p:pic>
      <p:sp>
        <p:nvSpPr>
          <p:cNvPr id="367" name="Shape 367"/>
          <p:cNvSpPr txBox="1"/>
          <p:nvPr/>
        </p:nvSpPr>
        <p:spPr>
          <a:xfrm>
            <a:off x="3048000" y="5411600"/>
            <a:ext cx="2414954" cy="30777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After code fix</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Shape 373"/>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3800" u="none" cap="none" strike="noStrike">
                <a:solidFill>
                  <a:srgbClr val="001D4D"/>
                </a:solidFill>
                <a:latin typeface="Trebuchet MS"/>
                <a:ea typeface="Trebuchet MS"/>
                <a:cs typeface="Trebuchet MS"/>
                <a:sym typeface="Trebuchet MS"/>
              </a:rPr>
              <a:t>Test Suites and Test Cases</a:t>
            </a:r>
            <a:endParaRPr b="0" i="0" sz="3800" u="none" cap="none" strike="noStrike">
              <a:solidFill>
                <a:srgbClr val="001D4D"/>
              </a:solidFill>
              <a:latin typeface="Trebuchet MS"/>
              <a:ea typeface="Trebuchet MS"/>
              <a:cs typeface="Trebuchet MS"/>
              <a:sym typeface="Trebuchet MS"/>
            </a:endParaRPr>
          </a:p>
        </p:txBody>
      </p:sp>
      <p:pic>
        <p:nvPicPr>
          <p:cNvPr id="374" name="Shape 374"/>
          <p:cNvPicPr preferRelativeResize="0"/>
          <p:nvPr/>
        </p:nvPicPr>
        <p:blipFill rotWithShape="1">
          <a:blip r:embed="rId3">
            <a:alphaModFix/>
          </a:blip>
          <a:srcRect b="0" l="0" r="0" t="0"/>
          <a:stretch/>
        </p:blipFill>
        <p:spPr>
          <a:xfrm>
            <a:off x="295575" y="5411600"/>
            <a:ext cx="1099223" cy="1219199"/>
          </a:xfrm>
          <a:prstGeom prst="rect">
            <a:avLst/>
          </a:prstGeom>
          <a:noFill/>
          <a:ln>
            <a:noFill/>
          </a:ln>
        </p:spPr>
      </p:pic>
      <p:graphicFrame>
        <p:nvGraphicFramePr>
          <p:cNvPr id="375" name="Shape 375"/>
          <p:cNvGraphicFramePr/>
          <p:nvPr/>
        </p:nvGraphicFramePr>
        <p:xfrm>
          <a:off x="1599406" y="2482691"/>
          <a:ext cx="3000000" cy="3000000"/>
        </p:xfrm>
        <a:graphic>
          <a:graphicData uri="http://schemas.openxmlformats.org/drawingml/2006/table">
            <a:tbl>
              <a:tblPr>
                <a:noFill/>
                <a:tableStyleId>{D66DCBD6-42BD-4FBC-9F0B-A3F2B15FCAF5}</a:tableStyleId>
              </a:tblPr>
              <a:tblGrid>
                <a:gridCol w="1390650"/>
                <a:gridCol w="4552950"/>
              </a:tblGrid>
              <a:tr h="152400">
                <a:tc>
                  <a:txBody>
                    <a:bodyPr>
                      <a:noAutofit/>
                    </a:bodyPr>
                    <a:lstStyle/>
                    <a:p>
                      <a:pPr indent="0" lvl="0" marL="0" marR="0" rtl="0" algn="l">
                        <a:lnSpc>
                          <a:spcPct val="100000"/>
                        </a:lnSpc>
                        <a:spcBef>
                          <a:spcPts val="0"/>
                        </a:spcBef>
                        <a:spcAft>
                          <a:spcPts val="0"/>
                        </a:spcAft>
                        <a:buNone/>
                      </a:pPr>
                      <a:r>
                        <a:rPr lang="en-US" sz="1100" u="none" cap="none" strike="noStrike"/>
                        <a:t>Test Case ID</a:t>
                      </a:r>
                      <a:endParaRPr sz="1200" u="none" cap="none" strike="noStrike">
                        <a:solidFill>
                          <a:srgbClr val="000000"/>
                        </a:solidFill>
                        <a:latin typeface="Times New Roman"/>
                        <a:ea typeface="Times New Roman"/>
                        <a:cs typeface="Times New Roman"/>
                        <a:sym typeface="Times New Roman"/>
                      </a:endParaRPr>
                    </a:p>
                  </a:txBody>
                  <a:tcPr marT="63500" marB="63500" marR="63500" marL="63500"/>
                </a:tc>
                <a:tc>
                  <a:txBody>
                    <a:bodyPr>
                      <a:noAutofit/>
                    </a:bodyPr>
                    <a:lstStyle/>
                    <a:p>
                      <a:pPr indent="0" lvl="0" marL="0" marR="0" rtl="0" algn="l">
                        <a:lnSpc>
                          <a:spcPct val="100000"/>
                        </a:lnSpc>
                        <a:spcBef>
                          <a:spcPts val="0"/>
                        </a:spcBef>
                        <a:spcAft>
                          <a:spcPts val="0"/>
                        </a:spcAft>
                        <a:buNone/>
                      </a:pPr>
                      <a:r>
                        <a:rPr lang="en-US" sz="1200" u="none" cap="none" strike="noStrike"/>
                        <a:t>User Story #331 Keep Track of Visited Locations-U1</a:t>
                      </a:r>
                      <a:endParaRPr sz="1200" u="none" cap="none" strike="noStrike">
                        <a:solidFill>
                          <a:srgbClr val="000000"/>
                        </a:solidFill>
                        <a:latin typeface="Times New Roman"/>
                        <a:ea typeface="Times New Roman"/>
                        <a:cs typeface="Times New Roman"/>
                        <a:sym typeface="Times New Roman"/>
                      </a:endParaRPr>
                    </a:p>
                  </a:txBody>
                  <a:tcPr marT="63500" marB="63500" marR="63500" marL="63500"/>
                </a:tc>
              </a:tr>
              <a:tr h="152400">
                <a:tc>
                  <a:txBody>
                    <a:bodyPr>
                      <a:noAutofit/>
                    </a:bodyPr>
                    <a:lstStyle/>
                    <a:p>
                      <a:pPr indent="0" lvl="0" marL="0" marR="0" rtl="0" algn="l">
                        <a:lnSpc>
                          <a:spcPct val="100000"/>
                        </a:lnSpc>
                        <a:spcBef>
                          <a:spcPts val="0"/>
                        </a:spcBef>
                        <a:spcAft>
                          <a:spcPts val="0"/>
                        </a:spcAft>
                        <a:buNone/>
                      </a:pPr>
                      <a:r>
                        <a:rPr lang="en-US" sz="1100" u="none" cap="none" strike="noStrike"/>
                        <a:t>Purpose</a:t>
                      </a:r>
                      <a:endParaRPr sz="1200" u="none" cap="none" strike="noStrike">
                        <a:solidFill>
                          <a:srgbClr val="000000"/>
                        </a:solidFill>
                        <a:latin typeface="Times New Roman"/>
                        <a:ea typeface="Times New Roman"/>
                        <a:cs typeface="Times New Roman"/>
                        <a:sym typeface="Times New Roman"/>
                      </a:endParaRPr>
                    </a:p>
                  </a:txBody>
                  <a:tcPr marT="63500" marB="63500" marR="63500" marL="63500"/>
                </a:tc>
                <a:tc>
                  <a:txBody>
                    <a:bodyPr>
                      <a:noAutofit/>
                    </a:bodyPr>
                    <a:lstStyle/>
                    <a:p>
                      <a:pPr indent="0" lvl="0" marL="0" marR="0" rtl="0" algn="l">
                        <a:lnSpc>
                          <a:spcPct val="100000"/>
                        </a:lnSpc>
                        <a:spcBef>
                          <a:spcPts val="0"/>
                        </a:spcBef>
                        <a:spcAft>
                          <a:spcPts val="0"/>
                        </a:spcAft>
                        <a:buNone/>
                      </a:pPr>
                      <a:r>
                        <a:rPr lang="en-US" sz="1200" u="none" cap="none" strike="noStrike"/>
                        <a:t>User can mark and unmark locations that have been visited. They also have the ability to unmark them all at once.</a:t>
                      </a:r>
                      <a:endParaRPr sz="1200" u="none" cap="none" strike="noStrike">
                        <a:solidFill>
                          <a:srgbClr val="000000"/>
                        </a:solidFill>
                        <a:latin typeface="Times New Roman"/>
                        <a:ea typeface="Times New Roman"/>
                        <a:cs typeface="Times New Roman"/>
                        <a:sym typeface="Times New Roman"/>
                      </a:endParaRPr>
                    </a:p>
                  </a:txBody>
                  <a:tcPr marT="63500" marB="63500" marR="63500" marL="63500"/>
                </a:tc>
              </a:tr>
              <a:tr h="152400">
                <a:tc>
                  <a:txBody>
                    <a:bodyPr>
                      <a:noAutofit/>
                    </a:bodyPr>
                    <a:lstStyle/>
                    <a:p>
                      <a:pPr indent="0" lvl="0" marL="0" marR="0" rtl="0" algn="l">
                        <a:lnSpc>
                          <a:spcPct val="100000"/>
                        </a:lnSpc>
                        <a:spcBef>
                          <a:spcPts val="0"/>
                        </a:spcBef>
                        <a:spcAft>
                          <a:spcPts val="0"/>
                        </a:spcAft>
                        <a:buNone/>
                      </a:pPr>
                      <a:r>
                        <a:rPr lang="en-US" sz="1100" u="none" cap="none" strike="noStrike"/>
                        <a:t>Preconditions</a:t>
                      </a:r>
                      <a:endParaRPr sz="1200" u="none" cap="none" strike="noStrike">
                        <a:solidFill>
                          <a:srgbClr val="000000"/>
                        </a:solidFill>
                        <a:latin typeface="Times New Roman"/>
                        <a:ea typeface="Times New Roman"/>
                        <a:cs typeface="Times New Roman"/>
                        <a:sym typeface="Times New Roman"/>
                      </a:endParaRPr>
                    </a:p>
                  </a:txBody>
                  <a:tcPr marT="63500" marB="63500" marR="63500" marL="63500"/>
                </a:tc>
                <a:tc>
                  <a:txBody>
                    <a:bodyPr>
                      <a:noAutofit/>
                    </a:bodyPr>
                    <a:lstStyle/>
                    <a:p>
                      <a:pPr indent="-342900" lvl="0" marL="342900" marR="0" rtl="0" algn="l">
                        <a:lnSpc>
                          <a:spcPct val="100000"/>
                        </a:lnSpc>
                        <a:spcBef>
                          <a:spcPts val="0"/>
                        </a:spcBef>
                        <a:spcAft>
                          <a:spcPts val="0"/>
                        </a:spcAft>
                        <a:buClr>
                          <a:srgbClr val="000000"/>
                        </a:buClr>
                        <a:buSzPts val="1200"/>
                        <a:buFont typeface="Arial"/>
                        <a:buAutoNum type="arabicPeriod"/>
                      </a:pPr>
                      <a:r>
                        <a:rPr lang="en-US" sz="1200" u="none" cap="none" strike="noStrike"/>
                        <a:t>User is logged in. </a:t>
                      </a:r>
                      <a:endParaRPr/>
                    </a:p>
                    <a:p>
                      <a:pPr indent="-342900" lvl="0" marL="342900" marR="0" rtl="0" algn="l">
                        <a:lnSpc>
                          <a:spcPct val="100000"/>
                        </a:lnSpc>
                        <a:spcBef>
                          <a:spcPts val="0"/>
                        </a:spcBef>
                        <a:spcAft>
                          <a:spcPts val="0"/>
                        </a:spcAft>
                        <a:buClr>
                          <a:srgbClr val="000000"/>
                        </a:buClr>
                        <a:buSzPts val="1200"/>
                        <a:buFont typeface="Arial"/>
                        <a:buAutoNum type="arabicPeriod"/>
                      </a:pPr>
                      <a:r>
                        <a:rPr lang="en-US" sz="1200" u="none" cap="none" strike="noStrike"/>
                        <a:t>User have watch orders in the View Watch Order Screen.</a:t>
                      </a:r>
                      <a:endParaRPr sz="1200" u="none" cap="none" strike="noStrike">
                        <a:solidFill>
                          <a:srgbClr val="000000"/>
                        </a:solidFill>
                        <a:latin typeface="Times New Roman"/>
                        <a:ea typeface="Times New Roman"/>
                        <a:cs typeface="Times New Roman"/>
                        <a:sym typeface="Times New Roman"/>
                      </a:endParaRPr>
                    </a:p>
                  </a:txBody>
                  <a:tcPr marT="63500" marB="63500" marR="63500" marL="63500"/>
                </a:tc>
              </a:tr>
              <a:tr h="152400">
                <a:tc>
                  <a:txBody>
                    <a:bodyPr>
                      <a:noAutofit/>
                    </a:bodyPr>
                    <a:lstStyle/>
                    <a:p>
                      <a:pPr indent="0" lvl="0" marL="0" marR="0" rtl="0" algn="l">
                        <a:lnSpc>
                          <a:spcPct val="100000"/>
                        </a:lnSpc>
                        <a:spcBef>
                          <a:spcPts val="0"/>
                        </a:spcBef>
                        <a:spcAft>
                          <a:spcPts val="0"/>
                        </a:spcAft>
                        <a:buNone/>
                      </a:pPr>
                      <a:r>
                        <a:rPr lang="en-US" sz="1100" u="none" cap="none" strike="noStrike"/>
                        <a:t>Input</a:t>
                      </a:r>
                      <a:endParaRPr sz="1200" u="none" cap="none" strike="noStrike">
                        <a:solidFill>
                          <a:srgbClr val="000000"/>
                        </a:solidFill>
                        <a:latin typeface="Times New Roman"/>
                        <a:ea typeface="Times New Roman"/>
                        <a:cs typeface="Times New Roman"/>
                        <a:sym typeface="Times New Roman"/>
                      </a:endParaRPr>
                    </a:p>
                  </a:txBody>
                  <a:tcPr marT="63500" marB="63500" marR="63500" marL="63500"/>
                </a:tc>
                <a:tc>
                  <a:txBody>
                    <a:bodyPr>
                      <a:noAutofit/>
                    </a:bodyPr>
                    <a:lstStyle/>
                    <a:p>
                      <a:pPr indent="-342900" lvl="0" marL="342900" marR="0" rtl="0" algn="l">
                        <a:lnSpc>
                          <a:spcPct val="100000"/>
                        </a:lnSpc>
                        <a:spcBef>
                          <a:spcPts val="0"/>
                        </a:spcBef>
                        <a:spcAft>
                          <a:spcPts val="0"/>
                        </a:spcAft>
                        <a:buClr>
                          <a:srgbClr val="000000"/>
                        </a:buClr>
                        <a:buSzPts val="1200"/>
                        <a:buFont typeface="Arial"/>
                        <a:buAutoNum type="arabicPeriod"/>
                      </a:pPr>
                      <a:r>
                        <a:rPr lang="en-US" sz="1200" u="none" cap="none" strike="noStrike"/>
                        <a:t>User clicks the watch order to mark as visited.</a:t>
                      </a:r>
                      <a:endParaRPr sz="1200" u="none" cap="none" strike="noStrike">
                        <a:solidFill>
                          <a:srgbClr val="000000"/>
                        </a:solidFill>
                        <a:latin typeface="Times New Roman"/>
                        <a:ea typeface="Times New Roman"/>
                        <a:cs typeface="Times New Roman"/>
                        <a:sym typeface="Times New Roman"/>
                      </a:endParaRPr>
                    </a:p>
                  </a:txBody>
                  <a:tcPr marT="63500" marB="63500" marR="63500" marL="63500"/>
                </a:tc>
              </a:tr>
              <a:tr h="165100">
                <a:tc>
                  <a:txBody>
                    <a:bodyPr>
                      <a:noAutofit/>
                    </a:bodyPr>
                    <a:lstStyle/>
                    <a:p>
                      <a:pPr indent="0" lvl="0" marL="0" marR="0" rtl="0" algn="l">
                        <a:lnSpc>
                          <a:spcPct val="100000"/>
                        </a:lnSpc>
                        <a:spcBef>
                          <a:spcPts val="0"/>
                        </a:spcBef>
                        <a:spcAft>
                          <a:spcPts val="0"/>
                        </a:spcAft>
                        <a:buNone/>
                      </a:pPr>
                      <a:r>
                        <a:rPr lang="en-US" sz="1100" u="none" cap="none" strike="noStrike"/>
                        <a:t>Expected Output</a:t>
                      </a:r>
                      <a:endParaRPr sz="1200" u="none" cap="none" strike="noStrike">
                        <a:solidFill>
                          <a:srgbClr val="000000"/>
                        </a:solidFill>
                        <a:latin typeface="Times New Roman"/>
                        <a:ea typeface="Times New Roman"/>
                        <a:cs typeface="Times New Roman"/>
                        <a:sym typeface="Times New Roman"/>
                      </a:endParaRPr>
                    </a:p>
                  </a:txBody>
                  <a:tcPr marT="63500" marB="63500" marR="63500" marL="63500"/>
                </a:tc>
                <a:tc>
                  <a:txBody>
                    <a:bodyPr>
                      <a:noAutofit/>
                    </a:bodyPr>
                    <a:lstStyle/>
                    <a:p>
                      <a:pPr indent="0" lvl="0" marL="0" marR="0" rtl="0" algn="l">
                        <a:lnSpc>
                          <a:spcPct val="100000"/>
                        </a:lnSpc>
                        <a:spcBef>
                          <a:spcPts val="0"/>
                        </a:spcBef>
                        <a:spcAft>
                          <a:spcPts val="0"/>
                        </a:spcAft>
                        <a:buNone/>
                      </a:pPr>
                      <a:r>
                        <a:rPr lang="en-US" sz="1200" u="none" cap="none" strike="noStrike"/>
                        <a:t>User was able to mark and unmark the visited locations and the user was also able to unmark them all.</a:t>
                      </a:r>
                      <a:endParaRPr sz="1200" u="none" cap="none" strike="noStrike">
                        <a:solidFill>
                          <a:srgbClr val="000000"/>
                        </a:solidFill>
                        <a:latin typeface="Times New Roman"/>
                        <a:ea typeface="Times New Roman"/>
                        <a:cs typeface="Times New Roman"/>
                        <a:sym typeface="Times New Roman"/>
                      </a:endParaRPr>
                    </a:p>
                  </a:txBody>
                  <a:tcPr marT="63500" marB="63500" marR="63500" marL="63500"/>
                </a:tc>
              </a:tr>
              <a:tr h="165100">
                <a:tc>
                  <a:txBody>
                    <a:bodyPr>
                      <a:noAutofit/>
                    </a:bodyPr>
                    <a:lstStyle/>
                    <a:p>
                      <a:pPr indent="0" lvl="0" marL="0" marR="0" rtl="0" algn="l">
                        <a:lnSpc>
                          <a:spcPct val="100000"/>
                        </a:lnSpc>
                        <a:spcBef>
                          <a:spcPts val="0"/>
                        </a:spcBef>
                        <a:spcAft>
                          <a:spcPts val="0"/>
                        </a:spcAft>
                        <a:buNone/>
                      </a:pPr>
                      <a:r>
                        <a:rPr lang="en-US" sz="1100" u="none" cap="none" strike="noStrike"/>
                        <a:t>Actual Output</a:t>
                      </a:r>
                      <a:endParaRPr sz="1200" u="none" cap="none" strike="noStrike">
                        <a:solidFill>
                          <a:srgbClr val="000000"/>
                        </a:solidFill>
                        <a:latin typeface="Times New Roman"/>
                        <a:ea typeface="Times New Roman"/>
                        <a:cs typeface="Times New Roman"/>
                        <a:sym typeface="Times New Roman"/>
                      </a:endParaRPr>
                    </a:p>
                  </a:txBody>
                  <a:tcPr marT="63500" marB="63500" marR="63500" marL="63500"/>
                </a:tc>
                <a:tc>
                  <a:txBody>
                    <a:bodyPr>
                      <a:noAutofit/>
                    </a:bodyPr>
                    <a:lstStyle/>
                    <a:p>
                      <a:pPr indent="0" lvl="0" marL="0" marR="0" rtl="0" algn="l">
                        <a:lnSpc>
                          <a:spcPct val="100000"/>
                        </a:lnSpc>
                        <a:spcBef>
                          <a:spcPts val="0"/>
                        </a:spcBef>
                        <a:spcAft>
                          <a:spcPts val="0"/>
                        </a:spcAft>
                        <a:buNone/>
                      </a:pPr>
                      <a:r>
                        <a:rPr lang="en-US" sz="1200" u="none" cap="none" strike="noStrike"/>
                        <a:t>Supervisor was able to save all the data just like it would write it on the original document.</a:t>
                      </a:r>
                      <a:endParaRPr sz="1200" u="none" cap="none" strike="noStrike">
                        <a:solidFill>
                          <a:srgbClr val="000000"/>
                        </a:solidFill>
                        <a:latin typeface="Times New Roman"/>
                        <a:ea typeface="Times New Roman"/>
                        <a:cs typeface="Times New Roman"/>
                        <a:sym typeface="Times New Roman"/>
                      </a:endParaRPr>
                    </a:p>
                  </a:txBody>
                  <a:tcPr marT="63500" marB="63500" marR="63500" marL="63500"/>
                </a:tc>
              </a:tr>
              <a:tr h="165100">
                <a:tc>
                  <a:txBody>
                    <a:bodyPr>
                      <a:noAutofit/>
                    </a:bodyPr>
                    <a:lstStyle/>
                    <a:p>
                      <a:pPr indent="0" lvl="0" marL="0" marR="0" rtl="0" algn="l">
                        <a:lnSpc>
                          <a:spcPct val="100000"/>
                        </a:lnSpc>
                        <a:spcBef>
                          <a:spcPts val="0"/>
                        </a:spcBef>
                        <a:spcAft>
                          <a:spcPts val="0"/>
                        </a:spcAft>
                        <a:buNone/>
                      </a:pPr>
                      <a:r>
                        <a:rPr lang="en-US" sz="1100" u="none" cap="none" strike="noStrike"/>
                        <a:t>Status</a:t>
                      </a:r>
                      <a:endParaRPr sz="1200" u="none" cap="none" strike="noStrike">
                        <a:solidFill>
                          <a:srgbClr val="000000"/>
                        </a:solidFill>
                        <a:latin typeface="Times New Roman"/>
                        <a:ea typeface="Times New Roman"/>
                        <a:cs typeface="Times New Roman"/>
                        <a:sym typeface="Times New Roman"/>
                      </a:endParaRPr>
                    </a:p>
                  </a:txBody>
                  <a:tcPr marT="63500" marB="63500" marR="63500" marL="63500"/>
                </a:tc>
                <a:tc>
                  <a:txBody>
                    <a:bodyPr>
                      <a:noAutofit/>
                    </a:bodyPr>
                    <a:lstStyle/>
                    <a:p>
                      <a:pPr indent="0" lvl="0" marL="0" marR="0" rtl="0" algn="l">
                        <a:lnSpc>
                          <a:spcPct val="100000"/>
                        </a:lnSpc>
                        <a:spcBef>
                          <a:spcPts val="0"/>
                        </a:spcBef>
                        <a:spcAft>
                          <a:spcPts val="0"/>
                        </a:spcAft>
                        <a:buNone/>
                      </a:pPr>
                      <a:r>
                        <a:rPr lang="en-US" sz="1200" u="none" cap="none" strike="noStrike"/>
                        <a:t>Pass</a:t>
                      </a:r>
                      <a:endParaRPr sz="1200" u="none" cap="none" strike="noStrike">
                        <a:solidFill>
                          <a:srgbClr val="000000"/>
                        </a:solidFill>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Shape 381"/>
          <p:cNvSpPr txBox="1"/>
          <p:nvPr>
            <p:ph type="title"/>
          </p:nvPr>
        </p:nvSpPr>
        <p:spPr>
          <a:xfrm>
            <a:off x="779463" y="381000"/>
            <a:ext cx="7583487" cy="1044575"/>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3800" u="none" cap="none" strike="noStrike">
                <a:solidFill>
                  <a:srgbClr val="001D4D"/>
                </a:solidFill>
                <a:latin typeface="Trebuchet MS"/>
                <a:ea typeface="Trebuchet MS"/>
                <a:cs typeface="Trebuchet MS"/>
                <a:sym typeface="Trebuchet MS"/>
              </a:rPr>
              <a:t>Summary</a:t>
            </a:r>
            <a:endParaRPr b="0" i="0" sz="3800" u="none" cap="none" strike="noStrike">
              <a:solidFill>
                <a:srgbClr val="001D4D"/>
              </a:solidFill>
              <a:latin typeface="Trebuchet MS"/>
              <a:ea typeface="Trebuchet MS"/>
              <a:cs typeface="Trebuchet MS"/>
              <a:sym typeface="Trebuchet MS"/>
            </a:endParaRPr>
          </a:p>
        </p:txBody>
      </p:sp>
      <p:sp>
        <p:nvSpPr>
          <p:cNvPr id="382" name="Shape 382"/>
          <p:cNvSpPr txBox="1"/>
          <p:nvPr>
            <p:ph idx="1" type="body"/>
          </p:nvPr>
        </p:nvSpPr>
        <p:spPr>
          <a:xfrm>
            <a:off x="779463" y="1828800"/>
            <a:ext cx="7583487" cy="4208463"/>
          </a:xfrm>
          <a:prstGeom prst="rect">
            <a:avLst/>
          </a:prstGeom>
          <a:noFill/>
          <a:ln>
            <a:noFill/>
          </a:ln>
        </p:spPr>
        <p:txBody>
          <a:bodyPr anchorCtr="0" anchor="t" bIns="45700" lIns="91425" spcFirstLastPara="1" rIns="91425" wrap="square" tIns="45700">
            <a:noAutofit/>
          </a:bodyPr>
          <a:lstStyle/>
          <a:p>
            <a:pPr indent="-368300" lvl="0" marL="457200" marR="0" rtl="0" algn="l">
              <a:lnSpc>
                <a:spcPct val="100000"/>
              </a:lnSpc>
              <a:spcBef>
                <a:spcPts val="0"/>
              </a:spcBef>
              <a:spcAft>
                <a:spcPts val="0"/>
              </a:spcAft>
              <a:buClr>
                <a:srgbClr val="001D4D"/>
              </a:buClr>
              <a:buSzPts val="2200"/>
              <a:buFont typeface="Noto Sans Symbols"/>
              <a:buChar char="●"/>
            </a:pPr>
            <a:r>
              <a:rPr b="0" i="0" lang="en-US" sz="1400" u="none" cap="none" strike="noStrike">
                <a:solidFill>
                  <a:srgbClr val="001D4D"/>
                </a:solidFill>
                <a:latin typeface="Trebuchet MS"/>
                <a:ea typeface="Trebuchet MS"/>
                <a:cs typeface="Trebuchet MS"/>
                <a:sym typeface="Trebuchet MS"/>
              </a:rPr>
              <a:t>Ability to track visited locations.</a:t>
            </a:r>
            <a:endParaRPr/>
          </a:p>
          <a:p>
            <a:pPr indent="-368300" lvl="0" marL="457200" marR="0" rtl="0" algn="l">
              <a:lnSpc>
                <a:spcPct val="100000"/>
              </a:lnSpc>
              <a:spcBef>
                <a:spcPts val="0"/>
              </a:spcBef>
              <a:spcAft>
                <a:spcPts val="0"/>
              </a:spcAft>
              <a:buClr>
                <a:srgbClr val="001D4D"/>
              </a:buClr>
              <a:buSzPts val="2200"/>
              <a:buFont typeface="Noto Sans Symbols"/>
              <a:buChar char="●"/>
            </a:pPr>
            <a:r>
              <a:rPr b="0" i="0" lang="en-US" sz="1400" u="none" cap="none" strike="noStrike">
                <a:solidFill>
                  <a:srgbClr val="001D4D"/>
                </a:solidFill>
                <a:latin typeface="Trebuchet MS"/>
                <a:ea typeface="Trebuchet MS"/>
                <a:cs typeface="Trebuchet MS"/>
                <a:sym typeface="Trebuchet MS"/>
              </a:rPr>
              <a:t>Ability to archive “Done” documents.</a:t>
            </a:r>
            <a:endParaRPr/>
          </a:p>
          <a:p>
            <a:pPr indent="-368300" lvl="0" marL="457200" marR="0" rtl="0" algn="l">
              <a:lnSpc>
                <a:spcPct val="100000"/>
              </a:lnSpc>
              <a:spcBef>
                <a:spcPts val="0"/>
              </a:spcBef>
              <a:spcAft>
                <a:spcPts val="0"/>
              </a:spcAft>
              <a:buClr>
                <a:srgbClr val="001D4D"/>
              </a:buClr>
              <a:buSzPts val="2200"/>
              <a:buFont typeface="Noto Sans Symbols"/>
              <a:buChar char="●"/>
            </a:pPr>
            <a:r>
              <a:rPr b="0" i="0" lang="en-US" sz="1400" u="none" cap="none" strike="noStrike">
                <a:solidFill>
                  <a:srgbClr val="001D4D"/>
                </a:solidFill>
                <a:latin typeface="Trebuchet MS"/>
                <a:ea typeface="Trebuchet MS"/>
                <a:cs typeface="Trebuchet MS"/>
                <a:sym typeface="Trebuchet MS"/>
              </a:rPr>
              <a:t>Improve Watch Order Form.</a:t>
            </a:r>
            <a:endParaRPr/>
          </a:p>
          <a:p>
            <a:pPr indent="-368300" lvl="0" marL="457200" marR="0" rtl="0" algn="l">
              <a:lnSpc>
                <a:spcPct val="100000"/>
              </a:lnSpc>
              <a:spcBef>
                <a:spcPts val="0"/>
              </a:spcBef>
              <a:spcAft>
                <a:spcPts val="0"/>
              </a:spcAft>
              <a:buClr>
                <a:srgbClr val="001D4D"/>
              </a:buClr>
              <a:buSzPts val="2200"/>
              <a:buFont typeface="Noto Sans Symbols"/>
              <a:buChar char="●"/>
            </a:pPr>
            <a:r>
              <a:rPr b="0" i="0" lang="en-US" sz="1400" u="none" cap="none" strike="noStrike">
                <a:solidFill>
                  <a:srgbClr val="001D4D"/>
                </a:solidFill>
                <a:latin typeface="Trebuchet MS"/>
                <a:ea typeface="Trebuchet MS"/>
                <a:cs typeface="Trebuchet MS"/>
                <a:sym typeface="Trebuchet MS"/>
              </a:rPr>
              <a:t>Ability for Officers to see the person responsible for creating Watch Orders</a:t>
            </a:r>
            <a:endParaRPr/>
          </a:p>
          <a:p>
            <a:pPr indent="-368300" lvl="0" marL="457200" marR="0" rtl="0" algn="l">
              <a:lnSpc>
                <a:spcPct val="100000"/>
              </a:lnSpc>
              <a:spcBef>
                <a:spcPts val="0"/>
              </a:spcBef>
              <a:spcAft>
                <a:spcPts val="0"/>
              </a:spcAft>
              <a:buClr>
                <a:srgbClr val="001D4D"/>
              </a:buClr>
              <a:buSzPts val="2200"/>
              <a:buFont typeface="Noto Sans Symbols"/>
              <a:buChar char="●"/>
            </a:pPr>
            <a:r>
              <a:rPr b="0" i="0" lang="en-US" sz="1400" u="none" cap="none" strike="noStrike">
                <a:solidFill>
                  <a:srgbClr val="001D4D"/>
                </a:solidFill>
                <a:latin typeface="Trebuchet MS"/>
                <a:ea typeface="Trebuchet MS"/>
                <a:cs typeface="Trebuchet MS"/>
                <a:sym typeface="Trebuchet MS"/>
              </a:rPr>
              <a:t>Improve the login and view documents.</a:t>
            </a:r>
            <a:endParaRPr/>
          </a:p>
          <a:p>
            <a:pPr indent="0" lvl="0" marL="88900" marR="0" rtl="0" algn="l">
              <a:lnSpc>
                <a:spcPct val="100000"/>
              </a:lnSpc>
              <a:spcBef>
                <a:spcPts val="2000"/>
              </a:spcBef>
              <a:spcAft>
                <a:spcPts val="0"/>
              </a:spcAft>
              <a:buClr>
                <a:srgbClr val="001D4D"/>
              </a:buClr>
              <a:buSzPts val="2200"/>
              <a:buFont typeface="Noto Sans Symbols"/>
              <a:buNone/>
            </a:pPr>
            <a:r>
              <a:t/>
            </a:r>
            <a:endParaRPr b="0" i="0" sz="1400" u="none" cap="none" strike="noStrike">
              <a:solidFill>
                <a:srgbClr val="001D4D"/>
              </a:solidFill>
              <a:latin typeface="Trebuchet MS"/>
              <a:ea typeface="Trebuchet MS"/>
              <a:cs typeface="Trebuchet MS"/>
              <a:sym typeface="Trebuchet MS"/>
            </a:endParaRPr>
          </a:p>
          <a:p>
            <a:pPr indent="0" lvl="0" marL="88900" marR="0" rtl="0" algn="l">
              <a:lnSpc>
                <a:spcPct val="100000"/>
              </a:lnSpc>
              <a:spcBef>
                <a:spcPts val="2000"/>
              </a:spcBef>
              <a:spcAft>
                <a:spcPts val="0"/>
              </a:spcAft>
              <a:buClr>
                <a:srgbClr val="001D4D"/>
              </a:buClr>
              <a:buSzPts val="2200"/>
              <a:buFont typeface="Noto Sans Symbols"/>
              <a:buNone/>
            </a:pPr>
            <a:r>
              <a:rPr b="0" i="0" lang="en-US" sz="1400" u="none" cap="none" strike="noStrike">
                <a:solidFill>
                  <a:srgbClr val="001D4D"/>
                </a:solidFill>
                <a:latin typeface="Trebuchet MS"/>
                <a:ea typeface="Trebuchet MS"/>
                <a:cs typeface="Trebuchet MS"/>
                <a:sym typeface="Trebuchet MS"/>
              </a:rPr>
              <a:t>		                 </a:t>
            </a:r>
            <a:r>
              <a:rPr b="0" i="0" lang="en-US" sz="2000" u="none" cap="none" strike="noStrike">
                <a:solidFill>
                  <a:srgbClr val="001D4D"/>
                </a:solidFill>
                <a:latin typeface="Trebuchet MS"/>
                <a:ea typeface="Trebuchet MS"/>
                <a:cs typeface="Trebuchet MS"/>
                <a:sym typeface="Trebuchet MS"/>
              </a:rPr>
              <a:t>Juan Hernandez</a:t>
            </a:r>
            <a:endParaRPr/>
          </a:p>
          <a:p>
            <a:pPr indent="0" lvl="5" marL="2286000" marR="0" rtl="0" algn="l">
              <a:lnSpc>
                <a:spcPct val="100000"/>
              </a:lnSpc>
              <a:spcBef>
                <a:spcPts val="2000"/>
              </a:spcBef>
              <a:spcAft>
                <a:spcPts val="0"/>
              </a:spcAft>
              <a:buClr>
                <a:schemeClr val="dk1"/>
              </a:buClr>
              <a:buSzPts val="2200"/>
              <a:buFont typeface="Arial"/>
              <a:buNone/>
            </a:pPr>
            <a:r>
              <a:rPr b="0" i="0" lang="en-US" sz="2000" u="none" cap="none" strike="noStrike">
                <a:solidFill>
                  <a:srgbClr val="001D4D"/>
                </a:solidFill>
                <a:latin typeface="Trebuchet MS"/>
                <a:ea typeface="Trebuchet MS"/>
                <a:cs typeface="Trebuchet MS"/>
                <a:sym typeface="Trebuchet MS"/>
              </a:rPr>
              <a:t>Questions?</a:t>
            </a:r>
            <a:endParaRPr/>
          </a:p>
          <a:p>
            <a:pPr indent="0" lvl="5" marL="2286000" marR="0" rtl="0" algn="l">
              <a:lnSpc>
                <a:spcPct val="100000"/>
              </a:lnSpc>
              <a:spcBef>
                <a:spcPts val="2000"/>
              </a:spcBef>
              <a:spcAft>
                <a:spcPts val="0"/>
              </a:spcAft>
              <a:buClr>
                <a:schemeClr val="dk1"/>
              </a:buClr>
              <a:buSzPts val="2200"/>
              <a:buFont typeface="Arial"/>
              <a:buNone/>
            </a:pPr>
            <a:r>
              <a:rPr b="0" i="0" lang="en-US" sz="2000" u="none" cap="none" strike="noStrike">
                <a:solidFill>
                  <a:srgbClr val="001D4D"/>
                </a:solidFill>
                <a:latin typeface="Trebuchet MS"/>
                <a:ea typeface="Trebuchet MS"/>
                <a:cs typeface="Trebuchet MS"/>
                <a:sym typeface="Trebuchet MS"/>
              </a:rPr>
              <a:t>Thank You!</a:t>
            </a:r>
            <a:endParaRPr b="0" i="0" sz="2000" u="none" cap="none" strike="noStrike">
              <a:solidFill>
                <a:srgbClr val="001D4D"/>
              </a:solidFill>
              <a:latin typeface="Trebuchet MS"/>
              <a:ea typeface="Trebuchet MS"/>
              <a:cs typeface="Trebuchet MS"/>
              <a:sym typeface="Trebuchet MS"/>
            </a:endParaRPr>
          </a:p>
          <a:p>
            <a:pPr indent="0" lvl="0" marL="0" marR="0" rtl="0" algn="l">
              <a:lnSpc>
                <a:spcPct val="100000"/>
              </a:lnSpc>
              <a:spcBef>
                <a:spcPts val="2000"/>
              </a:spcBef>
              <a:spcAft>
                <a:spcPts val="0"/>
              </a:spcAft>
              <a:buClr>
                <a:srgbClr val="001D4D"/>
              </a:buClr>
              <a:buSzPts val="2200"/>
              <a:buFont typeface="Noto Sans Symbols"/>
              <a:buNone/>
            </a:pPr>
            <a:r>
              <a:t/>
            </a:r>
            <a:endParaRPr b="0" i="0" sz="2200" u="none" cap="none" strike="noStrike">
              <a:solidFill>
                <a:srgbClr val="001D4D"/>
              </a:solidFill>
              <a:latin typeface="Trebuchet MS"/>
              <a:ea typeface="Trebuchet MS"/>
              <a:cs typeface="Trebuchet MS"/>
              <a:sym typeface="Trebuchet MS"/>
            </a:endParaRPr>
          </a:p>
        </p:txBody>
      </p:sp>
      <p:pic>
        <p:nvPicPr>
          <p:cNvPr id="383" name="Shape 383"/>
          <p:cNvPicPr preferRelativeResize="0"/>
          <p:nvPr/>
        </p:nvPicPr>
        <p:blipFill rotWithShape="1">
          <a:blip r:embed="rId3">
            <a:alphaModFix/>
          </a:blip>
          <a:srcRect b="0" l="0" r="0" t="0"/>
          <a:stretch/>
        </p:blipFill>
        <p:spPr>
          <a:xfrm>
            <a:off x="295575" y="5411600"/>
            <a:ext cx="1099223" cy="1219199"/>
          </a:xfrm>
          <a:prstGeom prst="rect">
            <a:avLst/>
          </a:prstGeom>
          <a:noFill/>
          <a:ln>
            <a:noFill/>
          </a:ln>
        </p:spPr>
      </p:pic>
      <p:pic>
        <p:nvPicPr>
          <p:cNvPr id="384" name="Shape 384"/>
          <p:cNvPicPr preferRelativeResize="0"/>
          <p:nvPr/>
        </p:nvPicPr>
        <p:blipFill rotWithShape="1">
          <a:blip r:embed="rId4">
            <a:alphaModFix/>
          </a:blip>
          <a:srcRect b="0" l="0" r="0" t="0"/>
          <a:stretch/>
        </p:blipFill>
        <p:spPr>
          <a:xfrm>
            <a:off x="5767753" y="903287"/>
            <a:ext cx="2434315" cy="14244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Shape 174"/>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3800" u="none" cap="none" strike="noStrike">
                <a:solidFill>
                  <a:srgbClr val="001D4D"/>
                </a:solidFill>
                <a:latin typeface="Trebuchet MS"/>
                <a:ea typeface="Trebuchet MS"/>
                <a:cs typeface="Trebuchet MS"/>
                <a:sym typeface="Trebuchet MS"/>
              </a:rPr>
              <a:t>Requirements: Use Cases</a:t>
            </a:r>
            <a:endParaRPr b="0" i="0" sz="3800" u="none" cap="none" strike="noStrike">
              <a:solidFill>
                <a:srgbClr val="001D4D"/>
              </a:solidFill>
              <a:latin typeface="Trebuchet MS"/>
              <a:ea typeface="Trebuchet MS"/>
              <a:cs typeface="Trebuchet MS"/>
              <a:sym typeface="Trebuchet MS"/>
            </a:endParaRPr>
          </a:p>
        </p:txBody>
      </p:sp>
      <p:pic>
        <p:nvPicPr>
          <p:cNvPr id="175" name="Shape 175"/>
          <p:cNvPicPr preferRelativeResize="0"/>
          <p:nvPr/>
        </p:nvPicPr>
        <p:blipFill rotWithShape="1">
          <a:blip r:embed="rId3">
            <a:alphaModFix/>
          </a:blip>
          <a:srcRect b="0" l="0" r="0" t="0"/>
          <a:stretch/>
        </p:blipFill>
        <p:spPr>
          <a:xfrm>
            <a:off x="295575" y="5411600"/>
            <a:ext cx="1099223" cy="1219199"/>
          </a:xfrm>
          <a:prstGeom prst="rect">
            <a:avLst/>
          </a:prstGeom>
          <a:noFill/>
          <a:ln>
            <a:noFill/>
          </a:ln>
        </p:spPr>
      </p:pic>
      <p:pic>
        <p:nvPicPr>
          <p:cNvPr id="176" name="Shape 176"/>
          <p:cNvPicPr preferRelativeResize="0"/>
          <p:nvPr/>
        </p:nvPicPr>
        <p:blipFill rotWithShape="1">
          <a:blip r:embed="rId4">
            <a:alphaModFix/>
          </a:blip>
          <a:srcRect b="0" l="0" r="0" t="0"/>
          <a:stretch/>
        </p:blipFill>
        <p:spPr>
          <a:xfrm>
            <a:off x="1845061" y="1336431"/>
            <a:ext cx="4071510" cy="5076092"/>
          </a:xfrm>
          <a:prstGeom prst="rect">
            <a:avLst/>
          </a:prstGeom>
          <a:noFill/>
          <a:ln>
            <a:noFill/>
          </a:ln>
        </p:spPr>
      </p:pic>
      <p:pic>
        <p:nvPicPr>
          <p:cNvPr id="177" name="Shape 177"/>
          <p:cNvPicPr preferRelativeResize="0"/>
          <p:nvPr/>
        </p:nvPicPr>
        <p:blipFill rotWithShape="1">
          <a:blip r:embed="rId5">
            <a:alphaModFix/>
          </a:blip>
          <a:srcRect b="0" l="0" r="0" t="0"/>
          <a:stretch/>
        </p:blipFill>
        <p:spPr>
          <a:xfrm>
            <a:off x="3210647" y="6520574"/>
            <a:ext cx="1340338" cy="220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Shape 183"/>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3800" u="none" cap="none" strike="noStrike">
                <a:solidFill>
                  <a:srgbClr val="001D4D"/>
                </a:solidFill>
                <a:latin typeface="Trebuchet MS"/>
                <a:ea typeface="Trebuchet MS"/>
                <a:cs typeface="Trebuchet MS"/>
                <a:sym typeface="Trebuchet MS"/>
              </a:rPr>
              <a:t>System Design: Architecture</a:t>
            </a:r>
            <a:endParaRPr b="0" i="0" sz="3800" u="none" cap="none" strike="noStrike">
              <a:solidFill>
                <a:srgbClr val="001D4D"/>
              </a:solidFill>
              <a:latin typeface="Trebuchet MS"/>
              <a:ea typeface="Trebuchet MS"/>
              <a:cs typeface="Trebuchet MS"/>
              <a:sym typeface="Trebuchet MS"/>
            </a:endParaRPr>
          </a:p>
        </p:txBody>
      </p:sp>
      <p:pic>
        <p:nvPicPr>
          <p:cNvPr id="184" name="Shape 184"/>
          <p:cNvPicPr preferRelativeResize="0"/>
          <p:nvPr/>
        </p:nvPicPr>
        <p:blipFill rotWithShape="1">
          <a:blip r:embed="rId3">
            <a:alphaModFix/>
          </a:blip>
          <a:srcRect b="0" l="0" r="0" t="0"/>
          <a:stretch/>
        </p:blipFill>
        <p:spPr>
          <a:xfrm>
            <a:off x="295575" y="5411600"/>
            <a:ext cx="1099223" cy="1219199"/>
          </a:xfrm>
          <a:prstGeom prst="rect">
            <a:avLst/>
          </a:prstGeom>
          <a:noFill/>
          <a:ln>
            <a:noFill/>
          </a:ln>
        </p:spPr>
      </p:pic>
      <p:pic>
        <p:nvPicPr>
          <p:cNvPr id="185" name="Shape 185"/>
          <p:cNvPicPr preferRelativeResize="0"/>
          <p:nvPr/>
        </p:nvPicPr>
        <p:blipFill rotWithShape="1">
          <a:blip r:embed="rId4">
            <a:alphaModFix/>
          </a:blip>
          <a:srcRect b="0" l="0" r="0" t="0"/>
          <a:stretch/>
        </p:blipFill>
        <p:spPr>
          <a:xfrm>
            <a:off x="495550" y="1642675"/>
            <a:ext cx="3380480" cy="3563212"/>
          </a:xfrm>
          <a:prstGeom prst="rect">
            <a:avLst/>
          </a:prstGeom>
          <a:noFill/>
          <a:ln>
            <a:noFill/>
          </a:ln>
        </p:spPr>
      </p:pic>
      <p:sp>
        <p:nvSpPr>
          <p:cNvPr id="186" name="Shape 186"/>
          <p:cNvSpPr txBox="1"/>
          <p:nvPr/>
        </p:nvSpPr>
        <p:spPr>
          <a:xfrm>
            <a:off x="4314475" y="2145375"/>
            <a:ext cx="4299600" cy="1552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US" sz="1200" u="none" cap="none" strike="noStrike">
                <a:solidFill>
                  <a:schemeClr val="dk1"/>
                </a:solidFill>
                <a:latin typeface="Arial"/>
                <a:ea typeface="Arial"/>
                <a:cs typeface="Arial"/>
                <a:sym typeface="Arial"/>
              </a:rPr>
              <a:t>Model-View-Controller is an architectural pattern commonly used for designing web applications. As the name implies, there are 3 major components in the architecture:</a:t>
            </a:r>
            <a:endParaRPr b="0" i="0" sz="1200" u="none" cap="none" strike="noStrike">
              <a:solidFill>
                <a:schemeClr val="dk1"/>
              </a:solidFill>
              <a:latin typeface="Arial"/>
              <a:ea typeface="Arial"/>
              <a:cs typeface="Arial"/>
              <a:sym typeface="Arial"/>
            </a:endParaRPr>
          </a:p>
          <a:p>
            <a:pPr indent="-304800" lvl="0" marL="457200" marR="0" rtl="0" algn="just">
              <a:lnSpc>
                <a:spcPct val="115000"/>
              </a:lnSpc>
              <a:spcBef>
                <a:spcPts val="0"/>
              </a:spcBef>
              <a:spcAft>
                <a:spcPts val="0"/>
              </a:spcAft>
              <a:buClr>
                <a:schemeClr val="dk1"/>
              </a:buClr>
              <a:buSzPts val="1200"/>
              <a:buFont typeface="Arial"/>
              <a:buAutoNum type="arabicPeriod"/>
            </a:pPr>
            <a:r>
              <a:rPr b="0" i="0" lang="en-US" sz="1200" u="none" cap="none" strike="noStrike">
                <a:solidFill>
                  <a:schemeClr val="dk1"/>
                </a:solidFill>
                <a:latin typeface="Arial"/>
                <a:ea typeface="Arial"/>
                <a:cs typeface="Arial"/>
                <a:sym typeface="Arial"/>
              </a:rPr>
              <a:t>Model – manages the data and logic of the application</a:t>
            </a:r>
            <a:endParaRPr b="0" i="0" sz="1200" u="none" cap="none" strike="noStrike">
              <a:solidFill>
                <a:schemeClr val="dk1"/>
              </a:solidFill>
              <a:latin typeface="Arial"/>
              <a:ea typeface="Arial"/>
              <a:cs typeface="Arial"/>
              <a:sym typeface="Arial"/>
            </a:endParaRPr>
          </a:p>
          <a:p>
            <a:pPr indent="-304800" lvl="0" marL="457200" marR="0" rtl="0" algn="l">
              <a:lnSpc>
                <a:spcPct val="115000"/>
              </a:lnSpc>
              <a:spcBef>
                <a:spcPts val="0"/>
              </a:spcBef>
              <a:spcAft>
                <a:spcPts val="0"/>
              </a:spcAft>
              <a:buClr>
                <a:schemeClr val="dk1"/>
              </a:buClr>
              <a:buSzPts val="1200"/>
              <a:buFont typeface="Arial"/>
              <a:buAutoNum type="arabicPeriod"/>
            </a:pPr>
            <a:r>
              <a:rPr b="0" i="0" lang="en-US" sz="1200" u="none" cap="none" strike="noStrike">
                <a:solidFill>
                  <a:schemeClr val="dk1"/>
                </a:solidFill>
                <a:latin typeface="Arial"/>
                <a:ea typeface="Arial"/>
                <a:cs typeface="Arial"/>
                <a:sym typeface="Arial"/>
              </a:rPr>
              <a:t>View – The User Interface of the application</a:t>
            </a:r>
            <a:endParaRPr b="0" i="0" sz="1200" u="none" cap="none" strike="noStrike">
              <a:solidFill>
                <a:schemeClr val="dk1"/>
              </a:solidFill>
              <a:latin typeface="Arial"/>
              <a:ea typeface="Arial"/>
              <a:cs typeface="Arial"/>
              <a:sym typeface="Arial"/>
            </a:endParaRPr>
          </a:p>
          <a:p>
            <a:pPr indent="-304800" lvl="0" marL="457200" marR="0" rtl="0" algn="l">
              <a:lnSpc>
                <a:spcPct val="115000"/>
              </a:lnSpc>
              <a:spcBef>
                <a:spcPts val="0"/>
              </a:spcBef>
              <a:spcAft>
                <a:spcPts val="0"/>
              </a:spcAft>
              <a:buClr>
                <a:schemeClr val="dk1"/>
              </a:buClr>
              <a:buSzPts val="1200"/>
              <a:buFont typeface="Arial"/>
              <a:buAutoNum type="arabicPeriod"/>
            </a:pPr>
            <a:r>
              <a:rPr b="0" i="0" lang="en-US" sz="1200" u="none" cap="none" strike="noStrike">
                <a:solidFill>
                  <a:schemeClr val="dk1"/>
                </a:solidFill>
                <a:latin typeface="Arial"/>
                <a:ea typeface="Arial"/>
                <a:cs typeface="Arial"/>
                <a:sym typeface="Arial"/>
              </a:rPr>
              <a:t>Controller – Receives user input and modifies data in the model</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Shape 187"/>
          <p:cNvSpPr txBox="1"/>
          <p:nvPr/>
        </p:nvSpPr>
        <p:spPr>
          <a:xfrm>
            <a:off x="4772175" y="1668788"/>
            <a:ext cx="3590700" cy="233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US" sz="2400" u="none" cap="none" strike="noStrike">
                <a:solidFill>
                  <a:schemeClr val="dk1"/>
                </a:solidFill>
                <a:latin typeface="Arial"/>
                <a:ea typeface="Arial"/>
                <a:cs typeface="Arial"/>
                <a:sym typeface="Arial"/>
              </a:rPr>
              <a:t>Model-View Controller</a:t>
            </a:r>
            <a:endParaRPr b="1"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Shape 188"/>
          <p:cNvSpPr txBox="1"/>
          <p:nvPr/>
        </p:nvSpPr>
        <p:spPr>
          <a:xfrm>
            <a:off x="4675125" y="3823975"/>
            <a:ext cx="3784800" cy="502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US" sz="2400" u="none" cap="none" strike="noStrike">
                <a:solidFill>
                  <a:schemeClr val="dk1"/>
                </a:solidFill>
                <a:latin typeface="Arial"/>
                <a:ea typeface="Arial"/>
                <a:cs typeface="Arial"/>
                <a:sym typeface="Arial"/>
              </a:rPr>
              <a:t>Client-Server Model</a:t>
            </a:r>
            <a:endParaRPr b="1"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Shape 189"/>
          <p:cNvSpPr txBox="1"/>
          <p:nvPr/>
        </p:nvSpPr>
        <p:spPr>
          <a:xfrm>
            <a:off x="4314475" y="4200975"/>
            <a:ext cx="3922800" cy="17970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Our system uses the Client-Server model, which is an application structure used in distributed applications. The client makes requests to the server via the internet,and the server responds to the client with the requested function. Virtual Roll Call is hosted on a Windows Server, and clients are able to use the application and perform actions through the server.</a:t>
            </a:r>
            <a:endParaRPr b="0" i="0" sz="1200" u="none" cap="none" strike="noStrik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Shape 195"/>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3800" u="none" cap="none" strike="noStrike">
                <a:solidFill>
                  <a:srgbClr val="001D4D"/>
                </a:solidFill>
                <a:latin typeface="Trebuchet MS"/>
                <a:ea typeface="Trebuchet MS"/>
                <a:cs typeface="Trebuchet MS"/>
                <a:sym typeface="Trebuchet MS"/>
              </a:rPr>
              <a:t>Minimal Class Diagram</a:t>
            </a:r>
            <a:endParaRPr b="0" i="0" sz="3800" u="none" cap="none" strike="noStrike">
              <a:solidFill>
                <a:srgbClr val="001D4D"/>
              </a:solidFill>
              <a:latin typeface="Trebuchet MS"/>
              <a:ea typeface="Trebuchet MS"/>
              <a:cs typeface="Trebuchet MS"/>
              <a:sym typeface="Trebuchet MS"/>
            </a:endParaRPr>
          </a:p>
        </p:txBody>
      </p:sp>
      <p:pic>
        <p:nvPicPr>
          <p:cNvPr id="196" name="Shape 196"/>
          <p:cNvPicPr preferRelativeResize="0"/>
          <p:nvPr/>
        </p:nvPicPr>
        <p:blipFill rotWithShape="1">
          <a:blip r:embed="rId3">
            <a:alphaModFix/>
          </a:blip>
          <a:srcRect b="0" l="0" r="0" t="0"/>
          <a:stretch/>
        </p:blipFill>
        <p:spPr>
          <a:xfrm>
            <a:off x="295575" y="5411600"/>
            <a:ext cx="1099223" cy="1219199"/>
          </a:xfrm>
          <a:prstGeom prst="rect">
            <a:avLst/>
          </a:prstGeom>
          <a:noFill/>
          <a:ln>
            <a:noFill/>
          </a:ln>
        </p:spPr>
      </p:pic>
      <p:pic>
        <p:nvPicPr>
          <p:cNvPr id="197" name="Shape 197"/>
          <p:cNvPicPr preferRelativeResize="0"/>
          <p:nvPr/>
        </p:nvPicPr>
        <p:blipFill rotWithShape="1">
          <a:blip r:embed="rId4">
            <a:alphaModFix/>
          </a:blip>
          <a:srcRect b="0" l="0" r="0" t="0"/>
          <a:stretch/>
        </p:blipFill>
        <p:spPr>
          <a:xfrm>
            <a:off x="1691025" y="1578025"/>
            <a:ext cx="5122099" cy="41968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Shape 203"/>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3800" u="none" cap="none" strike="noStrike">
                <a:solidFill>
                  <a:srgbClr val="001D4D"/>
                </a:solidFill>
                <a:latin typeface="Trebuchet MS"/>
                <a:ea typeface="Trebuchet MS"/>
                <a:cs typeface="Trebuchet MS"/>
                <a:sym typeface="Trebuchet MS"/>
              </a:rPr>
              <a:t>User Stories </a:t>
            </a:r>
            <a:endParaRPr b="0" i="0" sz="3800" u="none" cap="none" strike="noStrike">
              <a:solidFill>
                <a:srgbClr val="001D4D"/>
              </a:solidFill>
              <a:latin typeface="Trebuchet MS"/>
              <a:ea typeface="Trebuchet MS"/>
              <a:cs typeface="Trebuchet MS"/>
              <a:sym typeface="Trebuchet MS"/>
            </a:endParaRPr>
          </a:p>
        </p:txBody>
      </p:sp>
      <p:sp>
        <p:nvSpPr>
          <p:cNvPr id="204" name="Shape 204"/>
          <p:cNvSpPr txBox="1"/>
          <p:nvPr>
            <p:ph idx="1" type="body"/>
          </p:nvPr>
        </p:nvSpPr>
        <p:spPr>
          <a:xfrm>
            <a:off x="779463" y="1324800"/>
            <a:ext cx="7583400" cy="420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2000"/>
              </a:spcBef>
              <a:spcAft>
                <a:spcPts val="0"/>
              </a:spcAft>
              <a:buClr>
                <a:srgbClr val="001D4D"/>
              </a:buClr>
              <a:buSzPts val="2200"/>
              <a:buFont typeface="Noto Sans Symbols"/>
              <a:buNone/>
            </a:pPr>
            <a:r>
              <a:t/>
            </a:r>
            <a:endParaRPr b="0" i="0" sz="1600" u="none" cap="none" strike="noStrike">
              <a:solidFill>
                <a:schemeClr val="dk1"/>
              </a:solidFill>
              <a:latin typeface="Arial"/>
              <a:ea typeface="Arial"/>
              <a:cs typeface="Arial"/>
              <a:sym typeface="Arial"/>
            </a:endParaRPr>
          </a:p>
          <a:p>
            <a:pPr indent="-368300" lvl="0" marL="457200" marR="0" rtl="0" algn="l">
              <a:lnSpc>
                <a:spcPct val="100000"/>
              </a:lnSpc>
              <a:spcBef>
                <a:spcPts val="800"/>
              </a:spcBef>
              <a:spcAft>
                <a:spcPts val="0"/>
              </a:spcAft>
              <a:buClr>
                <a:srgbClr val="001D4D"/>
              </a:buClr>
              <a:buSzPts val="2200"/>
              <a:buFont typeface="Noto Sans Symbols"/>
              <a:buChar char="●"/>
            </a:pPr>
            <a:r>
              <a:rPr b="0" i="0" lang="en-US" sz="1600" u="none" cap="none" strike="noStrike">
                <a:solidFill>
                  <a:schemeClr val="dk1"/>
                </a:solidFill>
                <a:latin typeface="Arial"/>
                <a:ea typeface="Arial"/>
                <a:cs typeface="Arial"/>
                <a:sym typeface="Arial"/>
              </a:rPr>
              <a:t>User Story 331: Keep Track of Visited Location</a:t>
            </a:r>
            <a:endParaRPr/>
          </a:p>
          <a:p>
            <a:pPr indent="-368300" lvl="0" marL="457200" marR="0" rtl="0" algn="l">
              <a:lnSpc>
                <a:spcPct val="100000"/>
              </a:lnSpc>
              <a:spcBef>
                <a:spcPts val="800"/>
              </a:spcBef>
              <a:spcAft>
                <a:spcPts val="0"/>
              </a:spcAft>
              <a:buClr>
                <a:srgbClr val="001D4D"/>
              </a:buClr>
              <a:buSzPts val="2200"/>
              <a:buFont typeface="Noto Sans Symbols"/>
              <a:buChar char="●"/>
            </a:pPr>
            <a:r>
              <a:rPr b="0" i="0" lang="en-US" sz="1600" u="none" cap="none" strike="noStrike">
                <a:solidFill>
                  <a:schemeClr val="dk1"/>
                </a:solidFill>
                <a:latin typeface="Arial"/>
                <a:ea typeface="Arial"/>
                <a:cs typeface="Arial"/>
                <a:sym typeface="Arial"/>
              </a:rPr>
              <a:t>User Story 330: Add Additional Fields to Watch Order to Match the Original Document and Allow Officer to See them on Map</a:t>
            </a:r>
            <a:endParaRPr/>
          </a:p>
          <a:p>
            <a:pPr indent="-368300" lvl="0" marL="457200" marR="0" rtl="0" algn="l">
              <a:lnSpc>
                <a:spcPct val="100000"/>
              </a:lnSpc>
              <a:spcBef>
                <a:spcPts val="800"/>
              </a:spcBef>
              <a:spcAft>
                <a:spcPts val="0"/>
              </a:spcAft>
              <a:buClr>
                <a:srgbClr val="001D4D"/>
              </a:buClr>
              <a:buSzPts val="2200"/>
              <a:buFont typeface="Noto Sans Symbols"/>
              <a:buChar char="●"/>
            </a:pPr>
            <a:r>
              <a:rPr b="0" i="0" lang="en-US" sz="1600" u="none" cap="none" strike="noStrike">
                <a:solidFill>
                  <a:schemeClr val="dk1"/>
                </a:solidFill>
                <a:latin typeface="Arial"/>
                <a:ea typeface="Arial"/>
                <a:cs typeface="Arial"/>
                <a:sym typeface="Arial"/>
              </a:rPr>
              <a:t>User Story 336: Improve User Login</a:t>
            </a:r>
            <a:endParaRPr/>
          </a:p>
          <a:p>
            <a:pPr indent="-368300" lvl="0" marL="457200" marR="0" rtl="0" algn="l">
              <a:lnSpc>
                <a:spcPct val="100000"/>
              </a:lnSpc>
              <a:spcBef>
                <a:spcPts val="800"/>
              </a:spcBef>
              <a:spcAft>
                <a:spcPts val="0"/>
              </a:spcAft>
              <a:buClr>
                <a:srgbClr val="001D4D"/>
              </a:buClr>
              <a:buSzPts val="2200"/>
              <a:buFont typeface="Noto Sans Symbols"/>
              <a:buChar char="●"/>
            </a:pPr>
            <a:r>
              <a:rPr b="0" i="0" lang="en-US" sz="1600" u="none" cap="none" strike="noStrike">
                <a:solidFill>
                  <a:schemeClr val="dk1"/>
                </a:solidFill>
                <a:latin typeface="Arial"/>
                <a:ea typeface="Arial"/>
                <a:cs typeface="Arial"/>
                <a:sym typeface="Arial"/>
              </a:rPr>
              <a:t>User Story 341: Archive Only “Done” Documents</a:t>
            </a:r>
            <a:endParaRPr/>
          </a:p>
          <a:p>
            <a:pPr indent="-368300" lvl="0" marL="457200" marR="0" rtl="0" algn="l">
              <a:lnSpc>
                <a:spcPct val="100000"/>
              </a:lnSpc>
              <a:spcBef>
                <a:spcPts val="800"/>
              </a:spcBef>
              <a:spcAft>
                <a:spcPts val="0"/>
              </a:spcAft>
              <a:buClr>
                <a:srgbClr val="001D4D"/>
              </a:buClr>
              <a:buSzPts val="2200"/>
              <a:buFont typeface="Noto Sans Symbols"/>
              <a:buChar char="●"/>
            </a:pPr>
            <a:r>
              <a:rPr b="0" i="0" lang="en-US" sz="1600" u="none" cap="none" strike="noStrike">
                <a:solidFill>
                  <a:schemeClr val="dk1"/>
                </a:solidFill>
                <a:latin typeface="Arial"/>
                <a:ea typeface="Arial"/>
                <a:cs typeface="Arial"/>
                <a:sym typeface="Arial"/>
              </a:rPr>
              <a:t>User Story 342: Open Document Viewer has to be Defaulted to Fit to Screen</a:t>
            </a:r>
            <a:endParaRPr/>
          </a:p>
        </p:txBody>
      </p:sp>
      <p:pic>
        <p:nvPicPr>
          <p:cNvPr id="205" name="Shape 205"/>
          <p:cNvPicPr preferRelativeResize="0"/>
          <p:nvPr/>
        </p:nvPicPr>
        <p:blipFill rotWithShape="1">
          <a:blip r:embed="rId3">
            <a:alphaModFix/>
          </a:blip>
          <a:srcRect b="0" l="0" r="0" t="0"/>
          <a:stretch/>
        </p:blipFill>
        <p:spPr>
          <a:xfrm>
            <a:off x="295575" y="5411600"/>
            <a:ext cx="1099223" cy="12191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3800" u="none" cap="none" strike="noStrike">
                <a:solidFill>
                  <a:srgbClr val="001D4D"/>
                </a:solidFill>
                <a:latin typeface="Trebuchet MS"/>
                <a:ea typeface="Trebuchet MS"/>
                <a:cs typeface="Trebuchet MS"/>
                <a:sym typeface="Trebuchet MS"/>
              </a:rPr>
              <a:t>User Story #331 </a:t>
            </a:r>
            <a:endParaRPr b="0" i="0" sz="2400" u="none" cap="none" strike="noStrike">
              <a:solidFill>
                <a:srgbClr val="001D4D"/>
              </a:solidFill>
              <a:latin typeface="Trebuchet MS"/>
              <a:ea typeface="Trebuchet MS"/>
              <a:cs typeface="Trebuchet MS"/>
              <a:sym typeface="Trebuchet MS"/>
            </a:endParaRPr>
          </a:p>
        </p:txBody>
      </p:sp>
      <p:sp>
        <p:nvSpPr>
          <p:cNvPr id="212" name="Shape 212"/>
          <p:cNvSpPr txBox="1"/>
          <p:nvPr>
            <p:ph idx="1" type="body"/>
          </p:nvPr>
        </p:nvSpPr>
        <p:spPr>
          <a:xfrm>
            <a:off x="779463" y="1828800"/>
            <a:ext cx="7583400" cy="420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2000"/>
              </a:spcBef>
              <a:spcAft>
                <a:spcPts val="0"/>
              </a:spcAft>
              <a:buClr>
                <a:srgbClr val="001D4D"/>
              </a:buClr>
              <a:buSzPts val="2200"/>
              <a:buFont typeface="Noto Sans Symbols"/>
              <a:buNone/>
            </a:pPr>
            <a:r>
              <a:rPr b="1" i="0" lang="en-US" sz="1600" u="none" cap="none" strike="noStrike">
                <a:solidFill>
                  <a:schemeClr val="dk1"/>
                </a:solidFill>
                <a:latin typeface="Arial"/>
                <a:ea typeface="Arial"/>
                <a:cs typeface="Arial"/>
                <a:sym typeface="Arial"/>
              </a:rPr>
              <a:t>Keep Track of Visited Location</a:t>
            </a:r>
            <a:endParaRPr/>
          </a:p>
          <a:p>
            <a:pPr indent="0" lvl="0" marL="88900" marR="0" rtl="0" algn="l">
              <a:lnSpc>
                <a:spcPct val="100000"/>
              </a:lnSpc>
              <a:spcBef>
                <a:spcPts val="2000"/>
              </a:spcBef>
              <a:spcAft>
                <a:spcPts val="0"/>
              </a:spcAft>
              <a:buClr>
                <a:srgbClr val="001D4D"/>
              </a:buClr>
              <a:buSzPts val="2200"/>
              <a:buFont typeface="Noto Sans Symbols"/>
              <a:buNone/>
            </a:pPr>
            <a:r>
              <a:rPr b="0" i="1" lang="en-US" sz="1600" u="none" cap="none" strike="noStrike">
                <a:solidFill>
                  <a:schemeClr val="dk1"/>
                </a:solidFill>
                <a:latin typeface="Arial"/>
                <a:ea typeface="Arial"/>
                <a:cs typeface="Arial"/>
                <a:sym typeface="Arial"/>
              </a:rPr>
              <a:t>As an officer, I would like to track the locations I visited so it can help me identify the locations I haven’t been at.</a:t>
            </a:r>
            <a:endParaRPr/>
          </a:p>
          <a:p>
            <a:pPr indent="0" lvl="0" marL="88900" marR="0" rtl="0" algn="l">
              <a:lnSpc>
                <a:spcPct val="100000"/>
              </a:lnSpc>
              <a:spcBef>
                <a:spcPts val="2000"/>
              </a:spcBef>
              <a:spcAft>
                <a:spcPts val="0"/>
              </a:spcAft>
              <a:buClr>
                <a:srgbClr val="001D4D"/>
              </a:buClr>
              <a:buSzPts val="2200"/>
              <a:buFont typeface="Noto Sans Symbols"/>
              <a:buNone/>
            </a:pPr>
            <a:r>
              <a:rPr b="0" i="0" lang="en-US" sz="1600" u="sng" cap="none" strike="noStrike">
                <a:solidFill>
                  <a:schemeClr val="dk1"/>
                </a:solidFill>
                <a:latin typeface="Arial"/>
                <a:ea typeface="Arial"/>
                <a:cs typeface="Arial"/>
                <a:sym typeface="Arial"/>
              </a:rPr>
              <a:t>Acceptance Criteria:</a:t>
            </a:r>
            <a:endParaRPr/>
          </a:p>
          <a:p>
            <a:pPr indent="-368300" lvl="0" marL="457200" marR="0" rtl="0" algn="l">
              <a:lnSpc>
                <a:spcPct val="100000"/>
              </a:lnSpc>
              <a:spcBef>
                <a:spcPts val="800"/>
              </a:spcBef>
              <a:spcAft>
                <a:spcPts val="0"/>
              </a:spcAft>
              <a:buClr>
                <a:srgbClr val="001D4D"/>
              </a:buClr>
              <a:buSzPts val="2200"/>
              <a:buFont typeface="Noto Sans Symbols"/>
              <a:buChar char="●"/>
            </a:pPr>
            <a:r>
              <a:rPr b="0" i="0" lang="en-US" sz="1600" u="none" cap="none" strike="noStrike">
                <a:solidFill>
                  <a:schemeClr val="dk1"/>
                </a:solidFill>
                <a:latin typeface="Arial"/>
                <a:ea typeface="Arial"/>
                <a:cs typeface="Arial"/>
                <a:sym typeface="Arial"/>
              </a:rPr>
              <a:t>Provide the ability to the officer to mark and unmarked locations in the View Watch Order screen grid. </a:t>
            </a:r>
            <a:endParaRPr/>
          </a:p>
          <a:p>
            <a:pPr indent="-368300" lvl="0" marL="457200" marR="0" rtl="0" algn="l">
              <a:lnSpc>
                <a:spcPct val="100000"/>
              </a:lnSpc>
              <a:spcBef>
                <a:spcPts val="800"/>
              </a:spcBef>
              <a:spcAft>
                <a:spcPts val="0"/>
              </a:spcAft>
              <a:buClr>
                <a:srgbClr val="001D4D"/>
              </a:buClr>
              <a:buSzPts val="2200"/>
              <a:buFont typeface="Noto Sans Symbols"/>
              <a:buChar char="●"/>
            </a:pPr>
            <a:r>
              <a:rPr b="0" i="0" lang="en-US" sz="1600" u="none" cap="none" strike="noStrike">
                <a:solidFill>
                  <a:schemeClr val="dk1"/>
                </a:solidFill>
                <a:latin typeface="Arial"/>
                <a:ea typeface="Arial"/>
                <a:cs typeface="Arial"/>
                <a:sym typeface="Arial"/>
              </a:rPr>
              <a:t>Provide a button to unmark all.</a:t>
            </a:r>
            <a:endParaRPr/>
          </a:p>
          <a:p>
            <a:pPr indent="-368300" lvl="0" marL="457200" marR="0" rtl="0" algn="l">
              <a:lnSpc>
                <a:spcPct val="100000"/>
              </a:lnSpc>
              <a:spcBef>
                <a:spcPts val="800"/>
              </a:spcBef>
              <a:spcAft>
                <a:spcPts val="0"/>
              </a:spcAft>
              <a:buClr>
                <a:srgbClr val="001D4D"/>
              </a:buClr>
              <a:buSzPts val="2200"/>
              <a:buFont typeface="Noto Sans Symbols"/>
              <a:buChar char="●"/>
            </a:pPr>
            <a:r>
              <a:rPr b="0" i="0" lang="en-US" sz="1600" u="none" cap="none" strike="noStrike">
                <a:solidFill>
                  <a:schemeClr val="dk1"/>
                </a:solidFill>
                <a:latin typeface="Arial"/>
                <a:ea typeface="Arial"/>
                <a:cs typeface="Arial"/>
                <a:sym typeface="Arial"/>
              </a:rPr>
              <a:t>Save changes so that when officer logs out and logs back in, his/her locations are marked as them left them. </a:t>
            </a:r>
            <a:endParaRPr/>
          </a:p>
          <a:p>
            <a:pPr indent="0" lvl="0" marL="0" marR="0" rtl="0" algn="l">
              <a:lnSpc>
                <a:spcPct val="100000"/>
              </a:lnSpc>
              <a:spcBef>
                <a:spcPts val="2000"/>
              </a:spcBef>
              <a:spcAft>
                <a:spcPts val="0"/>
              </a:spcAft>
              <a:buClr>
                <a:srgbClr val="001D4D"/>
              </a:buClr>
              <a:buSzPts val="2200"/>
              <a:buFont typeface="Noto Sans Symbols"/>
              <a:buNone/>
            </a:pPr>
            <a:r>
              <a:t/>
            </a:r>
            <a:endParaRPr b="1" i="0" sz="1200" u="none" cap="none" strike="noStrike">
              <a:solidFill>
                <a:schemeClr val="dk1"/>
              </a:solidFill>
              <a:latin typeface="Arial"/>
              <a:ea typeface="Arial"/>
              <a:cs typeface="Arial"/>
              <a:sym typeface="Arial"/>
            </a:endParaRPr>
          </a:p>
          <a:p>
            <a:pPr indent="0" lvl="0" marL="0" marR="0" rtl="0" algn="l">
              <a:lnSpc>
                <a:spcPct val="100000"/>
              </a:lnSpc>
              <a:spcBef>
                <a:spcPts val="2000"/>
              </a:spcBef>
              <a:spcAft>
                <a:spcPts val="0"/>
              </a:spcAft>
              <a:buClr>
                <a:srgbClr val="001D4D"/>
              </a:buClr>
              <a:buSzPts val="2200"/>
              <a:buFont typeface="Noto Sans Symbols"/>
              <a:buNone/>
            </a:pPr>
            <a:r>
              <a:t/>
            </a:r>
            <a:endParaRPr b="1" i="0" sz="2000" u="none" cap="none" strike="noStrike">
              <a:solidFill>
                <a:srgbClr val="001D4D"/>
              </a:solidFill>
              <a:latin typeface="Arial"/>
              <a:ea typeface="Arial"/>
              <a:cs typeface="Arial"/>
              <a:sym typeface="Arial"/>
            </a:endParaRPr>
          </a:p>
        </p:txBody>
      </p:sp>
      <p:pic>
        <p:nvPicPr>
          <p:cNvPr id="213" name="Shape 213"/>
          <p:cNvPicPr preferRelativeResize="0"/>
          <p:nvPr/>
        </p:nvPicPr>
        <p:blipFill rotWithShape="1">
          <a:blip r:embed="rId3">
            <a:alphaModFix/>
          </a:blip>
          <a:srcRect b="0" l="0" r="0" t="0"/>
          <a:stretch/>
        </p:blipFill>
        <p:spPr>
          <a:xfrm>
            <a:off x="295575" y="5411600"/>
            <a:ext cx="1099223" cy="12191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pic>
        <p:nvPicPr>
          <p:cNvPr id="218" name="Shape 218"/>
          <p:cNvPicPr preferRelativeResize="0"/>
          <p:nvPr/>
        </p:nvPicPr>
        <p:blipFill rotWithShape="1">
          <a:blip r:embed="rId3">
            <a:alphaModFix/>
          </a:blip>
          <a:srcRect b="0" l="0" r="0" t="0"/>
          <a:stretch/>
        </p:blipFill>
        <p:spPr>
          <a:xfrm>
            <a:off x="295575" y="5411600"/>
            <a:ext cx="1099223" cy="1219199"/>
          </a:xfrm>
          <a:prstGeom prst="rect">
            <a:avLst/>
          </a:prstGeom>
          <a:noFill/>
          <a:ln>
            <a:noFill/>
          </a:ln>
        </p:spPr>
      </p:pic>
      <p:pic>
        <p:nvPicPr>
          <p:cNvPr descr="https://lh4.googleusercontent.com/ctLIpyejeLHZ0P-C006golQEFktumjA3WsQyOJ9EbOS5HpEKPfht0h20rZfQaiQlbqjTzYmXZ_cthv2Aay-0YwEby0lw332D9xVBuQqC9N7yzNszagqCJjH-hEmZf0ZTTu0PLpF_" id="219" name="Shape 219"/>
          <p:cNvPicPr preferRelativeResize="0"/>
          <p:nvPr/>
        </p:nvPicPr>
        <p:blipFill rotWithShape="1">
          <a:blip r:embed="rId4">
            <a:alphaModFix/>
          </a:blip>
          <a:srcRect b="0" l="0" r="0" t="0"/>
          <a:stretch/>
        </p:blipFill>
        <p:spPr>
          <a:xfrm>
            <a:off x="609600" y="1581150"/>
            <a:ext cx="7924800" cy="3695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old">
  <a:themeElements>
    <a:clrScheme name="Revolution">
      <a:dk1>
        <a:srgbClr val="000000"/>
      </a:dk1>
      <a:lt1>
        <a:srgbClr val="FFFFFF"/>
      </a:lt1>
      <a:dk2>
        <a:srgbClr val="1B3861"/>
      </a:dk2>
      <a:lt2>
        <a:srgbClr val="38ABED"/>
      </a:lt2>
      <a:accent1>
        <a:srgbClr val="0C5986"/>
      </a:accent1>
      <a:accent2>
        <a:srgbClr val="DDF53D"/>
      </a:accent2>
      <a:accent3>
        <a:srgbClr val="508709"/>
      </a:accent3>
      <a:accent4>
        <a:srgbClr val="BF5E00"/>
      </a:accent4>
      <a:accent5>
        <a:srgbClr val="9C0001"/>
      </a:accent5>
      <a:accent6>
        <a:srgbClr val="660075"/>
      </a:accent6>
      <a:hlink>
        <a:srgbClr val="ABF24D"/>
      </a:hlink>
      <a:folHlink>
        <a:srgbClr val="A0E7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